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4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3.jpeg" ContentType="image/jpeg"/>
  <Override PartName="/ppt/media/image2.png" ContentType="image/png"/>
  <Override PartName="/ppt/media/image15.png" ContentType="image/png"/>
  <Override PartName="/ppt/media/image1.png" ContentType="image/pn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365724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762120" y="2577240"/>
            <a:ext cx="365724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63628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636280" y="257724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62120" y="257724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365724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762120" y="609480"/>
            <a:ext cx="365724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761760" y="1033920"/>
            <a:ext cx="3657240" cy="291780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761760" y="1033920"/>
            <a:ext cx="3657240" cy="2917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762120" y="609480"/>
            <a:ext cx="3657240" cy="3767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365724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178452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636280" y="609480"/>
            <a:ext cx="178452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762120" y="4572000"/>
            <a:ext cx="6781320" cy="7417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762120" y="257724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2636280" y="609480"/>
            <a:ext cx="178452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762120" y="609480"/>
            <a:ext cx="3657240" cy="3767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178452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63628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2636280" y="257724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63628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762120" y="2577240"/>
            <a:ext cx="365724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365724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762120" y="2577240"/>
            <a:ext cx="365724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263628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2636280" y="257724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762120" y="257724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365724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762120" y="609480"/>
            <a:ext cx="365724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761760" y="1033920"/>
            <a:ext cx="3657240" cy="291780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761760" y="1033920"/>
            <a:ext cx="3657240" cy="2917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762120" y="609480"/>
            <a:ext cx="3657240" cy="3767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365724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178452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636280" y="609480"/>
            <a:ext cx="178452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365724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762120" y="4572000"/>
            <a:ext cx="6781320" cy="7417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762120" y="257724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2636280" y="609480"/>
            <a:ext cx="178452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178452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63628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2636280" y="257724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263628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762120" y="2577240"/>
            <a:ext cx="365724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365724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762120" y="2577240"/>
            <a:ext cx="365724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263628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2636280" y="257724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762120" y="257724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365724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762120" y="609480"/>
            <a:ext cx="365724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761760" y="1033920"/>
            <a:ext cx="3657240" cy="2917800"/>
          </a:xfrm>
          <a:prstGeom prst="rect">
            <a:avLst/>
          </a:prstGeom>
          <a:ln>
            <a:noFill/>
          </a:ln>
        </p:spPr>
      </p:pic>
      <p:pic>
        <p:nvPicPr>
          <p:cNvPr id="126" name="" descr=""/>
          <p:cNvPicPr/>
          <p:nvPr/>
        </p:nvPicPr>
        <p:blipFill>
          <a:blip r:embed="rId3"/>
          <a:stretch/>
        </p:blipFill>
        <p:spPr>
          <a:xfrm>
            <a:off x="761760" y="1033920"/>
            <a:ext cx="3657240" cy="2917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178452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636280" y="609480"/>
            <a:ext cx="178452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762120" y="4572000"/>
            <a:ext cx="6781320" cy="7417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762120" y="257724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636280" y="609480"/>
            <a:ext cx="178452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1784520" cy="3767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63628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2636280" y="257724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636280" y="609480"/>
            <a:ext cx="178452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762120" y="2577240"/>
            <a:ext cx="3657240" cy="179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777240" y="0"/>
            <a:ext cx="7543440" cy="304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762120" y="3200400"/>
            <a:ext cx="7543440" cy="15235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8000" strike="noStrike">
                <a:solidFill>
                  <a:srgbClr val="262626"/>
                </a:solidFill>
                <a:latin typeface="Impact"/>
              </a:rPr>
              <a:t>Click to edit Master title style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ubTitle"/>
          </p:nvPr>
        </p:nvSpPr>
        <p:spPr>
          <a:xfrm>
            <a:off x="762120" y="4724280"/>
            <a:ext cx="6857640" cy="990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Click to edit Master subtitle style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en-US" sz="1200" strike="noStrike">
                <a:solidFill>
                  <a:srgbClr val="454545"/>
                </a:solidFill>
                <a:latin typeface="Times New Roman"/>
              </a:rPr>
              <a:t>12/2/15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7E5ED6B-F184-4FBD-9EFD-91A455A0A372}" type="slidenum">
              <a:rPr lang="en-US" sz="2400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/>
          </a:p>
        </p:txBody>
      </p:sp>
      <p:sp>
        <p:nvSpPr>
          <p:cNvPr id="8" name="CustomShape 9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Times New Roman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Times New Roman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Times New Roman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Times New Roman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Click to edit Master title style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200" strike="noStrike">
                <a:solidFill>
                  <a:srgbClr val="303030"/>
                </a:solidFill>
                <a:latin typeface="Times New Roman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303030"/>
                </a:solidFill>
                <a:latin typeface="Times New Roman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03030"/>
                </a:solidFill>
                <a:latin typeface="Times New Roman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03030"/>
                </a:solidFill>
                <a:latin typeface="Times New Roman"/>
              </a:rPr>
              <a:t>Fifth level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dt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en-US" sz="1200" strike="noStrike">
                <a:solidFill>
                  <a:srgbClr val="454545"/>
                </a:solidFill>
                <a:latin typeface="Times New Roman"/>
              </a:rPr>
              <a:t>12/2/15</a:t>
            </a:r>
            <a:endParaRPr/>
          </a:p>
        </p:txBody>
      </p:sp>
      <p:sp>
        <p:nvSpPr>
          <p:cNvPr id="49" name="PlaceHolder 6"/>
          <p:cNvSpPr>
            <a:spLocks noGrp="1"/>
          </p:cNvSpPr>
          <p:nvPr>
            <p:ph type="ftr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50" name="PlaceHolder 7"/>
          <p:cNvSpPr>
            <a:spLocks noGrp="1"/>
          </p:cNvSpPr>
          <p:nvPr>
            <p:ph type="sldNum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56A6E5A-6BF3-486B-A7B1-5117626F74A7}" type="slidenum">
              <a:rPr lang="en-US" sz="2400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PlaceHolder 3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Click to edit Master title style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762120" y="609480"/>
            <a:ext cx="3657240" cy="376704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303030"/>
                </a:solidFill>
                <a:latin typeface="Times New Roman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03030"/>
                </a:solidFill>
                <a:latin typeface="Times New Roman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03030"/>
                </a:solidFill>
                <a:latin typeface="Times New Roman"/>
              </a:rPr>
              <a:t>Fifth level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648320" y="609480"/>
            <a:ext cx="3657240" cy="376704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303030"/>
                </a:solidFill>
                <a:latin typeface="Times New Roman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03030"/>
                </a:solidFill>
                <a:latin typeface="Times New Roman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03030"/>
                </a:solidFill>
                <a:latin typeface="Times New Roman"/>
              </a:rPr>
              <a:t>Fifth level</a:t>
            </a:r>
            <a:endParaRPr/>
          </a:p>
        </p:txBody>
      </p:sp>
      <p:sp>
        <p:nvSpPr>
          <p:cNvPr id="90" name="PlaceHolder 6"/>
          <p:cNvSpPr>
            <a:spLocks noGrp="1"/>
          </p:cNvSpPr>
          <p:nvPr>
            <p:ph type="dt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en-US" sz="1200" strike="noStrike">
                <a:solidFill>
                  <a:srgbClr val="454545"/>
                </a:solidFill>
                <a:latin typeface="Times New Roman"/>
              </a:rPr>
              <a:t>12/2/15</a:t>
            </a:r>
            <a:endParaRPr/>
          </a:p>
        </p:txBody>
      </p:sp>
      <p:sp>
        <p:nvSpPr>
          <p:cNvPr id="91" name="PlaceHolder 7"/>
          <p:cNvSpPr>
            <a:spLocks noGrp="1"/>
          </p:cNvSpPr>
          <p:nvPr>
            <p:ph type="ftr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92" name="PlaceHolder 8"/>
          <p:cNvSpPr>
            <a:spLocks noGrp="1"/>
          </p:cNvSpPr>
          <p:nvPr>
            <p:ph type="sldNum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AA08596-C04D-4D62-A77F-6D158510874B}" type="slidenum">
              <a:rPr lang="en-US" sz="2400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762120" y="3200400"/>
            <a:ext cx="7543440" cy="1523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262626"/>
                </a:solidFill>
                <a:latin typeface="Impact"/>
              </a:rPr>
              <a:t>6.1 Liberty Versus Order in the 1790s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762120" y="4724280"/>
            <a:ext cx="6857640" cy="99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Angela Brown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762120" y="5029200"/>
            <a:ext cx="678132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Hamilton’s Opponents</a:t>
            </a:r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762120" y="609480"/>
            <a:ext cx="3657240" cy="4495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166" name="TextShape 3"/>
          <p:cNvSpPr txBox="1"/>
          <p:nvPr/>
        </p:nvSpPr>
        <p:spPr>
          <a:xfrm>
            <a:off x="4648320" y="609480"/>
            <a:ext cx="3657240" cy="4419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Many Americans did not like Hamilton’s plan.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They objected to the interference of the federal government in local and state affairs.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They also disliked the new taxes.</a:t>
            </a:r>
            <a:endParaRPr/>
          </a:p>
        </p:txBody>
      </p:sp>
      <p:pic>
        <p:nvPicPr>
          <p:cNvPr id="167" name="Picture 2" descr=""/>
          <p:cNvPicPr/>
          <p:nvPr/>
        </p:nvPicPr>
        <p:blipFill>
          <a:blip r:embed="rId1"/>
          <a:stretch/>
        </p:blipFill>
        <p:spPr>
          <a:xfrm>
            <a:off x="0" y="838080"/>
            <a:ext cx="4571640" cy="3428640"/>
          </a:xfrm>
          <a:prstGeom prst="rect">
            <a:avLst/>
          </a:prstGeom>
          <a:ln>
            <a:noFill/>
          </a:ln>
        </p:spPr>
      </p:pic>
      <p:sp>
        <p:nvSpPr>
          <p:cNvPr id="168" name="CustomShape 4"/>
          <p:cNvSpPr/>
          <p:nvPr/>
        </p:nvSpPr>
        <p:spPr>
          <a:xfrm>
            <a:off x="1335600" y="4305240"/>
            <a:ext cx="1572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imes New Roman"/>
              </a:rPr>
              <a:t>goodreads.com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762120" y="5181480"/>
            <a:ext cx="678132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Thomas Jefferson</a:t>
            </a:r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762120" y="457200"/>
            <a:ext cx="7543440" cy="4723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Opponents of the Washington administration regarded Hamilton’s policy of taxation and regulation similar to the one the British had proposed in the 1760s.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Washington’s elegant style of presidency suggested a return to aristocracy and monarchy.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Secretary of State Jefferson opposed Hamilton’s plan finding himself in the minority opinion of the President’s Cabinet.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Jefferson resigned in 1793.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Jefferson favored </a:t>
            </a:r>
            <a:r>
              <a:rPr lang="en-US" sz="2400" strike="noStrike">
                <a:solidFill>
                  <a:srgbClr val="ff0000"/>
                </a:solidFill>
                <a:latin typeface="Times New Roman"/>
              </a:rPr>
              <a:t>strict construction </a:t>
            </a: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meaning he believed the government should not do anything that the Constitution did not specifically say it could do.</a:t>
            </a:r>
            <a:endParaRPr/>
          </a:p>
        </p:txBody>
      </p:sp>
      <p:sp>
        <p:nvSpPr>
          <p:cNvPr id="171" name="CustomShape 3"/>
          <p:cNvSpPr/>
          <p:nvPr/>
        </p:nvSpPr>
        <p:spPr>
          <a:xfrm>
            <a:off x="495360" y="3809880"/>
            <a:ext cx="601560" cy="716040"/>
          </a:xfrm>
          <a:custGeom>
            <a:avLst/>
            <a:gdLst/>
            <a:ahLst/>
            <a:rect l="0" t="0" r="r" b="b"/>
            <a:pathLst>
              <a:path w="601981" h="716281">
                <a:moveTo>
                  <a:pt x="114300" y="441960"/>
                </a:moveTo>
                <a:lnTo>
                  <a:pt x="129540" y="457200"/>
                </a:lnTo>
                <a:lnTo>
                  <a:pt x="144780" y="464820"/>
                </a:lnTo>
                <a:lnTo>
                  <a:pt x="144780" y="472440"/>
                </a:lnTo>
                <a:lnTo>
                  <a:pt x="175260" y="487680"/>
                </a:lnTo>
                <a:lnTo>
                  <a:pt x="198120" y="495300"/>
                </a:lnTo>
                <a:lnTo>
                  <a:pt x="220980" y="510540"/>
                </a:lnTo>
                <a:lnTo>
                  <a:pt x="243840" y="525780"/>
                </a:lnTo>
                <a:lnTo>
                  <a:pt x="274320" y="533400"/>
                </a:lnTo>
                <a:lnTo>
                  <a:pt x="304800" y="541020"/>
                </a:lnTo>
                <a:lnTo>
                  <a:pt x="335280" y="548640"/>
                </a:lnTo>
                <a:lnTo>
                  <a:pt x="365760" y="548640"/>
                </a:lnTo>
                <a:lnTo>
                  <a:pt x="388620" y="548640"/>
                </a:lnTo>
                <a:lnTo>
                  <a:pt x="419100" y="541020"/>
                </a:lnTo>
                <a:lnTo>
                  <a:pt x="441960" y="533400"/>
                </a:lnTo>
                <a:lnTo>
                  <a:pt x="464820" y="525780"/>
                </a:lnTo>
                <a:lnTo>
                  <a:pt x="487680" y="510540"/>
                </a:lnTo>
                <a:lnTo>
                  <a:pt x="510540" y="495300"/>
                </a:lnTo>
                <a:lnTo>
                  <a:pt x="525780" y="472440"/>
                </a:lnTo>
                <a:lnTo>
                  <a:pt x="548640" y="449580"/>
                </a:lnTo>
                <a:lnTo>
                  <a:pt x="563880" y="426720"/>
                </a:lnTo>
                <a:lnTo>
                  <a:pt x="579120" y="403860"/>
                </a:lnTo>
                <a:lnTo>
                  <a:pt x="586740" y="373380"/>
                </a:lnTo>
                <a:lnTo>
                  <a:pt x="594360" y="342900"/>
                </a:lnTo>
                <a:lnTo>
                  <a:pt x="601980" y="304800"/>
                </a:lnTo>
                <a:lnTo>
                  <a:pt x="594360" y="274320"/>
                </a:lnTo>
                <a:lnTo>
                  <a:pt x="594360" y="243840"/>
                </a:lnTo>
                <a:lnTo>
                  <a:pt x="586740" y="205740"/>
                </a:lnTo>
                <a:lnTo>
                  <a:pt x="579120" y="175260"/>
                </a:lnTo>
                <a:lnTo>
                  <a:pt x="571500" y="144780"/>
                </a:lnTo>
                <a:lnTo>
                  <a:pt x="563880" y="114300"/>
                </a:lnTo>
                <a:lnTo>
                  <a:pt x="541020" y="91440"/>
                </a:lnTo>
                <a:lnTo>
                  <a:pt x="525780" y="68580"/>
                </a:lnTo>
                <a:lnTo>
                  <a:pt x="502920" y="45720"/>
                </a:lnTo>
                <a:lnTo>
                  <a:pt x="487680" y="30480"/>
                </a:lnTo>
                <a:lnTo>
                  <a:pt x="464820" y="15240"/>
                </a:lnTo>
                <a:lnTo>
                  <a:pt x="441960" y="7620"/>
                </a:lnTo>
                <a:lnTo>
                  <a:pt x="419100" y="0"/>
                </a:lnTo>
                <a:lnTo>
                  <a:pt x="388620" y="0"/>
                </a:lnTo>
                <a:lnTo>
                  <a:pt x="365760" y="0"/>
                </a:lnTo>
                <a:lnTo>
                  <a:pt x="335280" y="7620"/>
                </a:lnTo>
                <a:lnTo>
                  <a:pt x="304800" y="15240"/>
                </a:lnTo>
                <a:lnTo>
                  <a:pt x="281940" y="22860"/>
                </a:lnTo>
                <a:lnTo>
                  <a:pt x="243840" y="45720"/>
                </a:lnTo>
                <a:lnTo>
                  <a:pt x="213360" y="60960"/>
                </a:lnTo>
                <a:lnTo>
                  <a:pt x="182880" y="83820"/>
                </a:lnTo>
                <a:lnTo>
                  <a:pt x="152400" y="106680"/>
                </a:lnTo>
                <a:lnTo>
                  <a:pt x="129540" y="129540"/>
                </a:lnTo>
                <a:lnTo>
                  <a:pt x="99060" y="160020"/>
                </a:lnTo>
                <a:lnTo>
                  <a:pt x="76200" y="198120"/>
                </a:lnTo>
                <a:lnTo>
                  <a:pt x="60960" y="228600"/>
                </a:lnTo>
                <a:lnTo>
                  <a:pt x="38100" y="259080"/>
                </a:lnTo>
                <a:lnTo>
                  <a:pt x="22860" y="297180"/>
                </a:lnTo>
                <a:lnTo>
                  <a:pt x="7620" y="335280"/>
                </a:lnTo>
                <a:lnTo>
                  <a:pt x="0" y="365760"/>
                </a:lnTo>
                <a:lnTo>
                  <a:pt x="0" y="403860"/>
                </a:lnTo>
                <a:lnTo>
                  <a:pt x="0" y="441960"/>
                </a:lnTo>
                <a:lnTo>
                  <a:pt x="7620" y="480060"/>
                </a:lnTo>
                <a:lnTo>
                  <a:pt x="22860" y="518160"/>
                </a:lnTo>
                <a:lnTo>
                  <a:pt x="45720" y="548640"/>
                </a:lnTo>
                <a:lnTo>
                  <a:pt x="76200" y="586740"/>
                </a:lnTo>
                <a:lnTo>
                  <a:pt x="106680" y="624840"/>
                </a:lnTo>
                <a:lnTo>
                  <a:pt x="152400" y="662940"/>
                </a:lnTo>
                <a:lnTo>
                  <a:pt x="182880" y="693420"/>
                </a:lnTo>
                <a:lnTo>
                  <a:pt x="205740" y="716280"/>
                </a:lnTo>
                <a:lnTo>
                  <a:pt x="205740" y="71628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762120" y="5029200"/>
            <a:ext cx="678132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152280" y="762120"/>
            <a:ext cx="4571640" cy="4266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Hamilton believed in </a:t>
            </a:r>
            <a:r>
              <a:rPr lang="en-US" sz="2800" strike="noStrike">
                <a:solidFill>
                  <a:srgbClr val="ff0000"/>
                </a:solidFill>
                <a:latin typeface="Times New Roman"/>
              </a:rPr>
              <a:t>loose construction </a:t>
            </a: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meaning the government could do anything the Constitution did not say it could not do.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Jefferson believed Hamilton and his Federalist allies were betraying the American Revolution.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Jefferson had more faith in the people than in their government.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4" name="TextShape 3"/>
          <p:cNvSpPr txBox="1"/>
          <p:nvPr/>
        </p:nvSpPr>
        <p:spPr>
          <a:xfrm>
            <a:off x="4648320" y="609480"/>
            <a:ext cx="3657240" cy="3767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pic>
        <p:nvPicPr>
          <p:cNvPr id="175" name="Picture 2" descr=""/>
          <p:cNvPicPr/>
          <p:nvPr/>
        </p:nvPicPr>
        <p:blipFill>
          <a:blip r:embed="rId1"/>
          <a:stretch/>
        </p:blipFill>
        <p:spPr>
          <a:xfrm>
            <a:off x="5029200" y="533520"/>
            <a:ext cx="3200040" cy="4266720"/>
          </a:xfrm>
          <a:prstGeom prst="rect">
            <a:avLst/>
          </a:prstGeom>
          <a:ln>
            <a:noFill/>
          </a:ln>
        </p:spPr>
      </p:pic>
      <p:sp>
        <p:nvSpPr>
          <p:cNvPr id="176" name="CustomShape 4"/>
          <p:cNvSpPr/>
          <p:nvPr/>
        </p:nvSpPr>
        <p:spPr>
          <a:xfrm>
            <a:off x="6089040" y="4952880"/>
            <a:ext cx="834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imes New Roman"/>
              </a:rPr>
              <a:t>s9.com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762120" y="5181480"/>
            <a:ext cx="678132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The French Revolution</a:t>
            </a:r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762120" y="609480"/>
            <a:ext cx="3657240" cy="4495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The Revolution was committed to “liberty, fraternity, and equality.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By the early 1790s, disagreement over how to make these ideals reality led to a prolonged period of violence called the Reign of Terror.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Thousands of people were executed including King Louis XVI and Queen Marie Antoinette.</a:t>
            </a:r>
            <a:endParaRPr/>
          </a:p>
        </p:txBody>
      </p:sp>
      <p:sp>
        <p:nvSpPr>
          <p:cNvPr id="179" name="TextShape 3"/>
          <p:cNvSpPr txBox="1"/>
          <p:nvPr/>
        </p:nvSpPr>
        <p:spPr>
          <a:xfrm>
            <a:off x="4648320" y="609480"/>
            <a:ext cx="3657240" cy="4571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American Reactions</a:t>
            </a:r>
            <a:endParaRPr/>
          </a:p>
        </p:txBody>
      </p:sp>
      <p:sp>
        <p:nvSpPr>
          <p:cNvPr id="181" name="TextShape 2"/>
          <p:cNvSpPr txBox="1"/>
          <p:nvPr/>
        </p:nvSpPr>
        <p:spPr>
          <a:xfrm>
            <a:off x="228600" y="609480"/>
            <a:ext cx="4190760" cy="4647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Federalists tended to oppose it, seeing it as an example of a democratic revolution gone wrong.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Jefferson’s supporters viewed it as an extension of the American Revolution.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Though upset by its violence, they applauded the rejection of government by Kings and its acceptance of republican government.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2" name="TextShape 3"/>
          <p:cNvSpPr txBox="1"/>
          <p:nvPr/>
        </p:nvSpPr>
        <p:spPr>
          <a:xfrm>
            <a:off x="4648320" y="609480"/>
            <a:ext cx="3657240" cy="3767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762120" y="5257800"/>
            <a:ext cx="6781320" cy="914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Choosing Sides</a:t>
            </a:r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0" y="609480"/>
            <a:ext cx="4419360" cy="4647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Outbreak of war between Great Britain and France created the problem whose side to take.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The nation could not afford to offend the British, whose navy dominated the sea.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Few people wanted to abandon the French, who had helped Americans during the War for Independence.</a:t>
            </a:r>
            <a:endParaRPr/>
          </a:p>
        </p:txBody>
      </p:sp>
      <p:sp>
        <p:nvSpPr>
          <p:cNvPr id="185" name="TextShape 3"/>
          <p:cNvSpPr txBox="1"/>
          <p:nvPr/>
        </p:nvSpPr>
        <p:spPr>
          <a:xfrm>
            <a:off x="4648320" y="609480"/>
            <a:ext cx="4190760" cy="4571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The most sensible strategy was to remain neutral.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In April 1793, after having been reelected for a second term as President, Washington issued a Proclamation of Neutrality.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The U.S. would not take sides in the struggle.</a:t>
            </a:r>
            <a:endParaRPr/>
          </a:p>
        </p:txBody>
      </p:sp>
      <p:sp>
        <p:nvSpPr>
          <p:cNvPr id="186" name="CustomShape 4"/>
          <p:cNvSpPr/>
          <p:nvPr/>
        </p:nvSpPr>
        <p:spPr>
          <a:xfrm>
            <a:off x="4457880" y="1958400"/>
            <a:ext cx="617040" cy="517680"/>
          </a:xfrm>
          <a:custGeom>
            <a:avLst/>
            <a:gdLst/>
            <a:ahLst/>
            <a:rect l="0" t="0" r="r" b="b"/>
            <a:pathLst>
              <a:path w="617221" h="518161">
                <a:moveTo>
                  <a:pt x="327660" y="411480"/>
                </a:moveTo>
                <a:lnTo>
                  <a:pt x="335280" y="403860"/>
                </a:lnTo>
                <a:lnTo>
                  <a:pt x="350520" y="396240"/>
                </a:lnTo>
                <a:lnTo>
                  <a:pt x="350520" y="396240"/>
                </a:lnTo>
                <a:lnTo>
                  <a:pt x="373380" y="388620"/>
                </a:lnTo>
                <a:lnTo>
                  <a:pt x="396240" y="373380"/>
                </a:lnTo>
                <a:lnTo>
                  <a:pt x="419100" y="365760"/>
                </a:lnTo>
                <a:lnTo>
                  <a:pt x="441960" y="350520"/>
                </a:lnTo>
                <a:lnTo>
                  <a:pt x="472440" y="342900"/>
                </a:lnTo>
                <a:lnTo>
                  <a:pt x="495300" y="327660"/>
                </a:lnTo>
                <a:lnTo>
                  <a:pt x="518160" y="304800"/>
                </a:lnTo>
                <a:lnTo>
                  <a:pt x="541020" y="289560"/>
                </a:lnTo>
                <a:lnTo>
                  <a:pt x="563880" y="274320"/>
                </a:lnTo>
                <a:lnTo>
                  <a:pt x="579120" y="259080"/>
                </a:lnTo>
                <a:lnTo>
                  <a:pt x="594360" y="236220"/>
                </a:lnTo>
                <a:lnTo>
                  <a:pt x="601980" y="220980"/>
                </a:lnTo>
                <a:lnTo>
                  <a:pt x="609600" y="198120"/>
                </a:lnTo>
                <a:lnTo>
                  <a:pt x="617220" y="182880"/>
                </a:lnTo>
                <a:lnTo>
                  <a:pt x="617220" y="160020"/>
                </a:lnTo>
                <a:lnTo>
                  <a:pt x="609600" y="137160"/>
                </a:lnTo>
                <a:lnTo>
                  <a:pt x="594360" y="114300"/>
                </a:lnTo>
                <a:lnTo>
                  <a:pt x="579120" y="99060"/>
                </a:lnTo>
                <a:lnTo>
                  <a:pt x="563880" y="76200"/>
                </a:lnTo>
                <a:lnTo>
                  <a:pt x="541020" y="60960"/>
                </a:lnTo>
                <a:lnTo>
                  <a:pt x="518160" y="45720"/>
                </a:lnTo>
                <a:lnTo>
                  <a:pt x="495300" y="30480"/>
                </a:lnTo>
                <a:lnTo>
                  <a:pt x="464820" y="15240"/>
                </a:lnTo>
                <a:lnTo>
                  <a:pt x="441960" y="7620"/>
                </a:lnTo>
                <a:lnTo>
                  <a:pt x="403860" y="0"/>
                </a:lnTo>
                <a:lnTo>
                  <a:pt x="373380" y="0"/>
                </a:lnTo>
                <a:lnTo>
                  <a:pt x="335280" y="0"/>
                </a:lnTo>
                <a:lnTo>
                  <a:pt x="297180" y="0"/>
                </a:lnTo>
                <a:lnTo>
                  <a:pt x="266700" y="7620"/>
                </a:lnTo>
                <a:lnTo>
                  <a:pt x="228600" y="15240"/>
                </a:lnTo>
                <a:lnTo>
                  <a:pt x="198120" y="30480"/>
                </a:lnTo>
                <a:lnTo>
                  <a:pt x="167640" y="45720"/>
                </a:lnTo>
                <a:lnTo>
                  <a:pt x="144780" y="60960"/>
                </a:lnTo>
                <a:lnTo>
                  <a:pt x="114300" y="83820"/>
                </a:lnTo>
                <a:lnTo>
                  <a:pt x="91440" y="114300"/>
                </a:lnTo>
                <a:lnTo>
                  <a:pt x="68580" y="144780"/>
                </a:lnTo>
                <a:lnTo>
                  <a:pt x="45720" y="175260"/>
                </a:lnTo>
                <a:lnTo>
                  <a:pt x="30480" y="205740"/>
                </a:lnTo>
                <a:lnTo>
                  <a:pt x="22860" y="236220"/>
                </a:lnTo>
                <a:lnTo>
                  <a:pt x="15240" y="266700"/>
                </a:lnTo>
                <a:lnTo>
                  <a:pt x="0" y="297180"/>
                </a:lnTo>
                <a:lnTo>
                  <a:pt x="0" y="335280"/>
                </a:lnTo>
                <a:lnTo>
                  <a:pt x="7620" y="365760"/>
                </a:lnTo>
                <a:lnTo>
                  <a:pt x="15240" y="396240"/>
                </a:lnTo>
                <a:lnTo>
                  <a:pt x="30480" y="419100"/>
                </a:lnTo>
                <a:lnTo>
                  <a:pt x="45720" y="441960"/>
                </a:lnTo>
                <a:lnTo>
                  <a:pt x="68580" y="464820"/>
                </a:lnTo>
                <a:lnTo>
                  <a:pt x="99060" y="487680"/>
                </a:lnTo>
                <a:lnTo>
                  <a:pt x="137160" y="487680"/>
                </a:lnTo>
                <a:lnTo>
                  <a:pt x="175260" y="502920"/>
                </a:lnTo>
                <a:lnTo>
                  <a:pt x="220980" y="510540"/>
                </a:lnTo>
                <a:lnTo>
                  <a:pt x="281940" y="518160"/>
                </a:lnTo>
                <a:lnTo>
                  <a:pt x="281940" y="518160"/>
                </a:lnTo>
                <a:lnTo>
                  <a:pt x="281940" y="51816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762120" y="5029200"/>
            <a:ext cx="678132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The Whiskey Rebellion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762120" y="685800"/>
            <a:ext cx="7543440" cy="4495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In western Pennsylvania and other frontier areas, many people refused to pay the tax on whiskey.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Whiskey was of critical importance to the frontier economy.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It was one of the only products farmers could make out of corn that could be transported to market without spoiling.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It was used as a kind of currency, like tobacco leaves in colonial Virginia.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In 1794 opposition to the whiskey tax was so strong that western Pennsylvania appeared to be in a state of rebellion against the authority of the federal government.</a:t>
            </a:r>
            <a:endParaRPr/>
          </a:p>
        </p:txBody>
      </p:sp>
      <p:sp>
        <p:nvSpPr>
          <p:cNvPr id="189" name="CustomShape 3"/>
          <p:cNvSpPr/>
          <p:nvPr/>
        </p:nvSpPr>
        <p:spPr>
          <a:xfrm>
            <a:off x="464760" y="3939480"/>
            <a:ext cx="731160" cy="670320"/>
          </a:xfrm>
          <a:custGeom>
            <a:avLst/>
            <a:gdLst/>
            <a:ahLst/>
            <a:rect l="0" t="0" r="r" b="b"/>
            <a:pathLst>
              <a:path w="731521" h="670561">
                <a:moveTo>
                  <a:pt x="403860" y="563880"/>
                </a:moveTo>
                <a:lnTo>
                  <a:pt x="419100" y="556260"/>
                </a:lnTo>
                <a:lnTo>
                  <a:pt x="434340" y="556260"/>
                </a:lnTo>
                <a:lnTo>
                  <a:pt x="449580" y="548640"/>
                </a:lnTo>
                <a:lnTo>
                  <a:pt x="472440" y="541020"/>
                </a:lnTo>
                <a:lnTo>
                  <a:pt x="502920" y="533400"/>
                </a:lnTo>
                <a:lnTo>
                  <a:pt x="541020" y="518160"/>
                </a:lnTo>
                <a:lnTo>
                  <a:pt x="571500" y="502920"/>
                </a:lnTo>
                <a:lnTo>
                  <a:pt x="601980" y="487680"/>
                </a:lnTo>
                <a:lnTo>
                  <a:pt x="632460" y="464820"/>
                </a:lnTo>
                <a:lnTo>
                  <a:pt x="655320" y="441960"/>
                </a:lnTo>
                <a:lnTo>
                  <a:pt x="678180" y="411480"/>
                </a:lnTo>
                <a:lnTo>
                  <a:pt x="693420" y="381000"/>
                </a:lnTo>
                <a:lnTo>
                  <a:pt x="708660" y="350520"/>
                </a:lnTo>
                <a:lnTo>
                  <a:pt x="723900" y="320040"/>
                </a:lnTo>
                <a:lnTo>
                  <a:pt x="731520" y="281940"/>
                </a:lnTo>
                <a:lnTo>
                  <a:pt x="731520" y="243840"/>
                </a:lnTo>
                <a:lnTo>
                  <a:pt x="723900" y="205740"/>
                </a:lnTo>
                <a:lnTo>
                  <a:pt x="716280" y="175260"/>
                </a:lnTo>
                <a:lnTo>
                  <a:pt x="701040" y="144780"/>
                </a:lnTo>
                <a:lnTo>
                  <a:pt x="685800" y="106680"/>
                </a:lnTo>
                <a:lnTo>
                  <a:pt x="655320" y="83820"/>
                </a:lnTo>
                <a:lnTo>
                  <a:pt x="632460" y="53340"/>
                </a:lnTo>
                <a:lnTo>
                  <a:pt x="601980" y="30480"/>
                </a:lnTo>
                <a:lnTo>
                  <a:pt x="563880" y="15240"/>
                </a:lnTo>
                <a:lnTo>
                  <a:pt x="525780" y="7620"/>
                </a:lnTo>
                <a:lnTo>
                  <a:pt x="487680" y="0"/>
                </a:lnTo>
                <a:lnTo>
                  <a:pt x="449580" y="0"/>
                </a:lnTo>
                <a:lnTo>
                  <a:pt x="403860" y="0"/>
                </a:lnTo>
                <a:lnTo>
                  <a:pt x="358140" y="7620"/>
                </a:lnTo>
                <a:lnTo>
                  <a:pt x="312420" y="22860"/>
                </a:lnTo>
                <a:lnTo>
                  <a:pt x="266700" y="45720"/>
                </a:lnTo>
                <a:lnTo>
                  <a:pt x="220980" y="68580"/>
                </a:lnTo>
                <a:lnTo>
                  <a:pt x="182880" y="91440"/>
                </a:lnTo>
                <a:lnTo>
                  <a:pt x="144780" y="121920"/>
                </a:lnTo>
                <a:lnTo>
                  <a:pt x="106680" y="160020"/>
                </a:lnTo>
                <a:lnTo>
                  <a:pt x="76200" y="190500"/>
                </a:lnTo>
                <a:lnTo>
                  <a:pt x="53340" y="228600"/>
                </a:lnTo>
                <a:lnTo>
                  <a:pt x="30480" y="266700"/>
                </a:lnTo>
                <a:lnTo>
                  <a:pt x="15240" y="304800"/>
                </a:lnTo>
                <a:lnTo>
                  <a:pt x="0" y="350520"/>
                </a:lnTo>
                <a:lnTo>
                  <a:pt x="0" y="388620"/>
                </a:lnTo>
                <a:lnTo>
                  <a:pt x="7620" y="426720"/>
                </a:lnTo>
                <a:lnTo>
                  <a:pt x="15240" y="464820"/>
                </a:lnTo>
                <a:lnTo>
                  <a:pt x="45720" y="502920"/>
                </a:lnTo>
                <a:lnTo>
                  <a:pt x="68580" y="533400"/>
                </a:lnTo>
                <a:lnTo>
                  <a:pt x="99060" y="571500"/>
                </a:lnTo>
                <a:lnTo>
                  <a:pt x="129540" y="601980"/>
                </a:lnTo>
                <a:lnTo>
                  <a:pt x="167640" y="624840"/>
                </a:lnTo>
                <a:lnTo>
                  <a:pt x="213360" y="647700"/>
                </a:lnTo>
                <a:lnTo>
                  <a:pt x="259080" y="662940"/>
                </a:lnTo>
                <a:lnTo>
                  <a:pt x="304800" y="670560"/>
                </a:lnTo>
                <a:lnTo>
                  <a:pt x="350520" y="670560"/>
                </a:lnTo>
                <a:lnTo>
                  <a:pt x="388620" y="670560"/>
                </a:lnTo>
                <a:lnTo>
                  <a:pt x="426720" y="662940"/>
                </a:lnTo>
                <a:lnTo>
                  <a:pt x="464820" y="655320"/>
                </a:lnTo>
                <a:lnTo>
                  <a:pt x="495300" y="632460"/>
                </a:lnTo>
                <a:lnTo>
                  <a:pt x="518160" y="609600"/>
                </a:lnTo>
                <a:lnTo>
                  <a:pt x="548640" y="586740"/>
                </a:lnTo>
                <a:lnTo>
                  <a:pt x="563880" y="556260"/>
                </a:lnTo>
                <a:lnTo>
                  <a:pt x="571500" y="541020"/>
                </a:lnTo>
                <a:lnTo>
                  <a:pt x="579120" y="525780"/>
                </a:lnTo>
                <a:lnTo>
                  <a:pt x="579120" y="52578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762120" y="5181480"/>
            <a:ext cx="678132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The Whiskey Rebellion</a:t>
            </a:r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762120" y="685800"/>
            <a:ext cx="7543440" cy="4571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The rebels  closed courts and attacked tax collectors.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Washington and Hamilton saw the rebellion as an opportunity to demonstrate the power of the U.S. government.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In the summer of 1794, Washington gathered an army of over 12,000 men.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General Lee accompanied by Hamilton led the army to Pittsburgh and the rebellion soon dissolved.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Washington’s tough response demonstrated that the young American government was committed to enforcing its laws.</a:t>
            </a:r>
            <a:endParaRPr/>
          </a:p>
        </p:txBody>
      </p:sp>
      <p:sp>
        <p:nvSpPr>
          <p:cNvPr id="192" name="CustomShape 3"/>
          <p:cNvSpPr/>
          <p:nvPr/>
        </p:nvSpPr>
        <p:spPr>
          <a:xfrm>
            <a:off x="53280" y="2537640"/>
            <a:ext cx="967320" cy="2255040"/>
          </a:xfrm>
          <a:custGeom>
            <a:avLst/>
            <a:gdLst/>
            <a:ahLst/>
            <a:rect l="0" t="0" r="r" b="b"/>
            <a:pathLst>
              <a:path w="967741" h="2255521">
                <a:moveTo>
                  <a:pt x="723900" y="0"/>
                </a:moveTo>
                <a:lnTo>
                  <a:pt x="716280" y="0"/>
                </a:lnTo>
                <a:lnTo>
                  <a:pt x="716280" y="0"/>
                </a:lnTo>
                <a:lnTo>
                  <a:pt x="708660" y="7620"/>
                </a:lnTo>
                <a:lnTo>
                  <a:pt x="701040" y="7620"/>
                </a:lnTo>
                <a:lnTo>
                  <a:pt x="693420" y="7620"/>
                </a:lnTo>
                <a:lnTo>
                  <a:pt x="678180" y="15240"/>
                </a:lnTo>
                <a:lnTo>
                  <a:pt x="662940" y="15240"/>
                </a:lnTo>
                <a:lnTo>
                  <a:pt x="647700" y="15240"/>
                </a:lnTo>
                <a:lnTo>
                  <a:pt x="632460" y="22860"/>
                </a:lnTo>
                <a:lnTo>
                  <a:pt x="617220" y="22860"/>
                </a:lnTo>
                <a:lnTo>
                  <a:pt x="594360" y="22860"/>
                </a:lnTo>
                <a:lnTo>
                  <a:pt x="571500" y="22860"/>
                </a:lnTo>
                <a:lnTo>
                  <a:pt x="548640" y="22860"/>
                </a:lnTo>
                <a:lnTo>
                  <a:pt x="525780" y="22860"/>
                </a:lnTo>
                <a:lnTo>
                  <a:pt x="495300" y="22860"/>
                </a:lnTo>
                <a:lnTo>
                  <a:pt x="472440" y="22860"/>
                </a:lnTo>
                <a:lnTo>
                  <a:pt x="441960" y="22860"/>
                </a:lnTo>
                <a:lnTo>
                  <a:pt x="411480" y="30480"/>
                </a:lnTo>
                <a:lnTo>
                  <a:pt x="388620" y="30480"/>
                </a:lnTo>
                <a:lnTo>
                  <a:pt x="365760" y="30480"/>
                </a:lnTo>
                <a:lnTo>
                  <a:pt x="335280" y="30480"/>
                </a:lnTo>
                <a:lnTo>
                  <a:pt x="312420" y="30480"/>
                </a:lnTo>
                <a:lnTo>
                  <a:pt x="289560" y="30480"/>
                </a:lnTo>
                <a:lnTo>
                  <a:pt x="266700" y="38100"/>
                </a:lnTo>
                <a:lnTo>
                  <a:pt x="243840" y="38100"/>
                </a:lnTo>
                <a:lnTo>
                  <a:pt x="220980" y="38100"/>
                </a:lnTo>
                <a:lnTo>
                  <a:pt x="205740" y="45720"/>
                </a:lnTo>
                <a:lnTo>
                  <a:pt x="190500" y="45720"/>
                </a:lnTo>
                <a:lnTo>
                  <a:pt x="175260" y="45720"/>
                </a:lnTo>
                <a:lnTo>
                  <a:pt x="175260" y="53340"/>
                </a:lnTo>
                <a:lnTo>
                  <a:pt x="167640" y="53340"/>
                </a:lnTo>
                <a:lnTo>
                  <a:pt x="160020" y="60960"/>
                </a:lnTo>
                <a:lnTo>
                  <a:pt x="160020" y="60960"/>
                </a:lnTo>
                <a:lnTo>
                  <a:pt x="152400" y="68580"/>
                </a:lnTo>
                <a:lnTo>
                  <a:pt x="144780" y="76200"/>
                </a:lnTo>
                <a:lnTo>
                  <a:pt x="144780" y="83820"/>
                </a:lnTo>
                <a:lnTo>
                  <a:pt x="137160" y="91440"/>
                </a:lnTo>
                <a:lnTo>
                  <a:pt x="137160" y="99060"/>
                </a:lnTo>
                <a:lnTo>
                  <a:pt x="137160" y="114300"/>
                </a:lnTo>
                <a:lnTo>
                  <a:pt x="129540" y="121920"/>
                </a:lnTo>
                <a:lnTo>
                  <a:pt x="137160" y="137160"/>
                </a:lnTo>
                <a:lnTo>
                  <a:pt x="137160" y="152400"/>
                </a:lnTo>
                <a:lnTo>
                  <a:pt x="137160" y="160020"/>
                </a:lnTo>
                <a:lnTo>
                  <a:pt x="137160" y="182880"/>
                </a:lnTo>
                <a:lnTo>
                  <a:pt x="137160" y="198120"/>
                </a:lnTo>
                <a:lnTo>
                  <a:pt x="129540" y="213360"/>
                </a:lnTo>
                <a:lnTo>
                  <a:pt x="129540" y="228600"/>
                </a:lnTo>
                <a:lnTo>
                  <a:pt x="121920" y="251460"/>
                </a:lnTo>
                <a:lnTo>
                  <a:pt x="121920" y="266700"/>
                </a:lnTo>
                <a:lnTo>
                  <a:pt x="121920" y="289560"/>
                </a:lnTo>
                <a:lnTo>
                  <a:pt x="121920" y="312420"/>
                </a:lnTo>
                <a:lnTo>
                  <a:pt x="121920" y="335280"/>
                </a:lnTo>
                <a:lnTo>
                  <a:pt x="121920" y="358140"/>
                </a:lnTo>
                <a:lnTo>
                  <a:pt x="121920" y="381000"/>
                </a:lnTo>
                <a:lnTo>
                  <a:pt x="121920" y="403860"/>
                </a:lnTo>
                <a:lnTo>
                  <a:pt x="121920" y="426720"/>
                </a:lnTo>
                <a:lnTo>
                  <a:pt x="121920" y="457200"/>
                </a:lnTo>
                <a:lnTo>
                  <a:pt x="121920" y="480060"/>
                </a:lnTo>
                <a:lnTo>
                  <a:pt x="114300" y="502920"/>
                </a:lnTo>
                <a:lnTo>
                  <a:pt x="106680" y="533400"/>
                </a:lnTo>
                <a:lnTo>
                  <a:pt x="106680" y="563880"/>
                </a:lnTo>
                <a:lnTo>
                  <a:pt x="106680" y="594360"/>
                </a:lnTo>
                <a:lnTo>
                  <a:pt x="114300" y="617220"/>
                </a:lnTo>
                <a:lnTo>
                  <a:pt x="106680" y="647700"/>
                </a:lnTo>
                <a:lnTo>
                  <a:pt x="106680" y="678180"/>
                </a:lnTo>
                <a:lnTo>
                  <a:pt x="106680" y="701040"/>
                </a:lnTo>
                <a:lnTo>
                  <a:pt x="106680" y="731520"/>
                </a:lnTo>
                <a:lnTo>
                  <a:pt x="106680" y="762000"/>
                </a:lnTo>
                <a:lnTo>
                  <a:pt x="99060" y="792480"/>
                </a:lnTo>
                <a:lnTo>
                  <a:pt x="91440" y="822960"/>
                </a:lnTo>
                <a:lnTo>
                  <a:pt x="91440" y="853440"/>
                </a:lnTo>
                <a:lnTo>
                  <a:pt x="91440" y="883920"/>
                </a:lnTo>
                <a:lnTo>
                  <a:pt x="91440" y="914400"/>
                </a:lnTo>
                <a:lnTo>
                  <a:pt x="99060" y="944880"/>
                </a:lnTo>
                <a:lnTo>
                  <a:pt x="99060" y="967740"/>
                </a:lnTo>
                <a:lnTo>
                  <a:pt x="99060" y="998220"/>
                </a:lnTo>
                <a:lnTo>
                  <a:pt x="91440" y="1036320"/>
                </a:lnTo>
                <a:lnTo>
                  <a:pt x="91440" y="1059180"/>
                </a:lnTo>
                <a:lnTo>
                  <a:pt x="91440" y="1097280"/>
                </a:lnTo>
                <a:lnTo>
                  <a:pt x="83820" y="1127760"/>
                </a:lnTo>
                <a:lnTo>
                  <a:pt x="83820" y="1158240"/>
                </a:lnTo>
                <a:lnTo>
                  <a:pt x="76200" y="1188720"/>
                </a:lnTo>
                <a:lnTo>
                  <a:pt x="76200" y="1219200"/>
                </a:lnTo>
                <a:lnTo>
                  <a:pt x="68580" y="1257300"/>
                </a:lnTo>
                <a:lnTo>
                  <a:pt x="68580" y="1287780"/>
                </a:lnTo>
                <a:lnTo>
                  <a:pt x="68580" y="1318260"/>
                </a:lnTo>
                <a:lnTo>
                  <a:pt x="60960" y="1348740"/>
                </a:lnTo>
                <a:lnTo>
                  <a:pt x="60960" y="1379220"/>
                </a:lnTo>
                <a:lnTo>
                  <a:pt x="60960" y="1409700"/>
                </a:lnTo>
                <a:lnTo>
                  <a:pt x="53340" y="1440180"/>
                </a:lnTo>
                <a:lnTo>
                  <a:pt x="53340" y="1478280"/>
                </a:lnTo>
                <a:lnTo>
                  <a:pt x="53340" y="1508760"/>
                </a:lnTo>
                <a:lnTo>
                  <a:pt x="60960" y="1531620"/>
                </a:lnTo>
                <a:lnTo>
                  <a:pt x="60960" y="1562100"/>
                </a:lnTo>
                <a:lnTo>
                  <a:pt x="60960" y="1592580"/>
                </a:lnTo>
                <a:lnTo>
                  <a:pt x="53340" y="1623060"/>
                </a:lnTo>
                <a:lnTo>
                  <a:pt x="53340" y="1653540"/>
                </a:lnTo>
                <a:lnTo>
                  <a:pt x="53340" y="1684020"/>
                </a:lnTo>
                <a:lnTo>
                  <a:pt x="45720" y="1706880"/>
                </a:lnTo>
                <a:lnTo>
                  <a:pt x="45720" y="1737360"/>
                </a:lnTo>
                <a:lnTo>
                  <a:pt x="45720" y="1760220"/>
                </a:lnTo>
                <a:lnTo>
                  <a:pt x="38100" y="1790700"/>
                </a:lnTo>
                <a:lnTo>
                  <a:pt x="30480" y="1813560"/>
                </a:lnTo>
                <a:lnTo>
                  <a:pt x="30480" y="1836420"/>
                </a:lnTo>
                <a:lnTo>
                  <a:pt x="22860" y="1859280"/>
                </a:lnTo>
                <a:lnTo>
                  <a:pt x="15240" y="1882140"/>
                </a:lnTo>
                <a:lnTo>
                  <a:pt x="7620" y="1897380"/>
                </a:lnTo>
                <a:lnTo>
                  <a:pt x="0" y="1920240"/>
                </a:lnTo>
                <a:lnTo>
                  <a:pt x="0" y="1935480"/>
                </a:lnTo>
                <a:lnTo>
                  <a:pt x="0" y="1950720"/>
                </a:lnTo>
                <a:lnTo>
                  <a:pt x="0" y="1958340"/>
                </a:lnTo>
                <a:lnTo>
                  <a:pt x="7620" y="1973580"/>
                </a:lnTo>
                <a:lnTo>
                  <a:pt x="7620" y="1981200"/>
                </a:lnTo>
                <a:lnTo>
                  <a:pt x="15240" y="1988820"/>
                </a:lnTo>
                <a:lnTo>
                  <a:pt x="15240" y="1988820"/>
                </a:lnTo>
                <a:lnTo>
                  <a:pt x="15240" y="1996440"/>
                </a:lnTo>
                <a:lnTo>
                  <a:pt x="15240" y="1996440"/>
                </a:lnTo>
                <a:lnTo>
                  <a:pt x="15240" y="1996440"/>
                </a:lnTo>
                <a:lnTo>
                  <a:pt x="15240" y="1996440"/>
                </a:lnTo>
                <a:lnTo>
                  <a:pt x="15240" y="1996440"/>
                </a:lnTo>
                <a:lnTo>
                  <a:pt x="15240" y="1996440"/>
                </a:lnTo>
                <a:lnTo>
                  <a:pt x="15240" y="1996440"/>
                </a:lnTo>
                <a:lnTo>
                  <a:pt x="15240" y="1996440"/>
                </a:lnTo>
                <a:lnTo>
                  <a:pt x="15240" y="1996440"/>
                </a:lnTo>
                <a:lnTo>
                  <a:pt x="22860" y="1988820"/>
                </a:lnTo>
                <a:lnTo>
                  <a:pt x="30480" y="1988820"/>
                </a:lnTo>
                <a:lnTo>
                  <a:pt x="30480" y="1981200"/>
                </a:lnTo>
                <a:lnTo>
                  <a:pt x="30480" y="1981200"/>
                </a:lnTo>
                <a:lnTo>
                  <a:pt x="38100" y="1981200"/>
                </a:lnTo>
                <a:lnTo>
                  <a:pt x="53340" y="1973580"/>
                </a:lnTo>
                <a:lnTo>
                  <a:pt x="68580" y="1973580"/>
                </a:lnTo>
                <a:lnTo>
                  <a:pt x="83820" y="1973580"/>
                </a:lnTo>
                <a:lnTo>
                  <a:pt x="91440" y="1965960"/>
                </a:lnTo>
                <a:lnTo>
                  <a:pt x="114300" y="1965960"/>
                </a:lnTo>
                <a:lnTo>
                  <a:pt x="129540" y="1965960"/>
                </a:lnTo>
                <a:lnTo>
                  <a:pt x="144780" y="1965960"/>
                </a:lnTo>
                <a:lnTo>
                  <a:pt x="167640" y="1965960"/>
                </a:lnTo>
                <a:lnTo>
                  <a:pt x="182880" y="1958340"/>
                </a:lnTo>
                <a:lnTo>
                  <a:pt x="205740" y="1958340"/>
                </a:lnTo>
                <a:lnTo>
                  <a:pt x="228600" y="1958340"/>
                </a:lnTo>
                <a:lnTo>
                  <a:pt x="243840" y="1950720"/>
                </a:lnTo>
                <a:lnTo>
                  <a:pt x="274320" y="1950720"/>
                </a:lnTo>
                <a:lnTo>
                  <a:pt x="297180" y="1950720"/>
                </a:lnTo>
                <a:lnTo>
                  <a:pt x="327660" y="1950720"/>
                </a:lnTo>
                <a:lnTo>
                  <a:pt x="350520" y="1950720"/>
                </a:lnTo>
                <a:lnTo>
                  <a:pt x="373380" y="1950720"/>
                </a:lnTo>
                <a:lnTo>
                  <a:pt x="396240" y="1950720"/>
                </a:lnTo>
                <a:lnTo>
                  <a:pt x="426720" y="1950720"/>
                </a:lnTo>
                <a:lnTo>
                  <a:pt x="457200" y="1950720"/>
                </a:lnTo>
                <a:lnTo>
                  <a:pt x="487680" y="1950720"/>
                </a:lnTo>
                <a:lnTo>
                  <a:pt x="518160" y="1950720"/>
                </a:lnTo>
                <a:lnTo>
                  <a:pt x="541020" y="1950720"/>
                </a:lnTo>
                <a:lnTo>
                  <a:pt x="571500" y="1950720"/>
                </a:lnTo>
                <a:lnTo>
                  <a:pt x="601980" y="1950720"/>
                </a:lnTo>
                <a:lnTo>
                  <a:pt x="632460" y="1950720"/>
                </a:lnTo>
                <a:lnTo>
                  <a:pt x="662940" y="1950720"/>
                </a:lnTo>
                <a:lnTo>
                  <a:pt x="685800" y="1950720"/>
                </a:lnTo>
                <a:lnTo>
                  <a:pt x="716280" y="1950720"/>
                </a:lnTo>
                <a:lnTo>
                  <a:pt x="739140" y="1950720"/>
                </a:lnTo>
                <a:lnTo>
                  <a:pt x="762000" y="1958340"/>
                </a:lnTo>
                <a:lnTo>
                  <a:pt x="784860" y="1958340"/>
                </a:lnTo>
                <a:lnTo>
                  <a:pt x="807720" y="1965960"/>
                </a:lnTo>
                <a:lnTo>
                  <a:pt x="822960" y="1965960"/>
                </a:lnTo>
                <a:lnTo>
                  <a:pt x="845820" y="1965960"/>
                </a:lnTo>
                <a:lnTo>
                  <a:pt x="853440" y="1973580"/>
                </a:lnTo>
                <a:lnTo>
                  <a:pt x="868680" y="1973580"/>
                </a:lnTo>
                <a:lnTo>
                  <a:pt x="883920" y="1973580"/>
                </a:lnTo>
                <a:lnTo>
                  <a:pt x="891540" y="1973580"/>
                </a:lnTo>
                <a:lnTo>
                  <a:pt x="906780" y="1981200"/>
                </a:lnTo>
                <a:lnTo>
                  <a:pt x="90678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14400" y="1981200"/>
                </a:lnTo>
                <a:lnTo>
                  <a:pt x="922020" y="1973580"/>
                </a:lnTo>
                <a:lnTo>
                  <a:pt x="922020" y="1973580"/>
                </a:lnTo>
                <a:lnTo>
                  <a:pt x="922020" y="1965960"/>
                </a:lnTo>
                <a:lnTo>
                  <a:pt x="914400" y="1958340"/>
                </a:lnTo>
                <a:lnTo>
                  <a:pt x="914400" y="1950720"/>
                </a:lnTo>
                <a:lnTo>
                  <a:pt x="914400" y="1943100"/>
                </a:lnTo>
                <a:lnTo>
                  <a:pt x="906780" y="1935480"/>
                </a:lnTo>
                <a:lnTo>
                  <a:pt x="899160" y="1927860"/>
                </a:lnTo>
                <a:lnTo>
                  <a:pt x="891540" y="1920240"/>
                </a:lnTo>
                <a:lnTo>
                  <a:pt x="876300" y="1912620"/>
                </a:lnTo>
                <a:lnTo>
                  <a:pt x="861060" y="1897380"/>
                </a:lnTo>
                <a:lnTo>
                  <a:pt x="845820" y="1889760"/>
                </a:lnTo>
                <a:lnTo>
                  <a:pt x="822960" y="1874520"/>
                </a:lnTo>
                <a:lnTo>
                  <a:pt x="815340" y="1866900"/>
                </a:lnTo>
                <a:lnTo>
                  <a:pt x="800100" y="1859280"/>
                </a:lnTo>
                <a:lnTo>
                  <a:pt x="784860" y="1844040"/>
                </a:lnTo>
                <a:lnTo>
                  <a:pt x="777240" y="1836420"/>
                </a:lnTo>
                <a:lnTo>
                  <a:pt x="762000" y="1828800"/>
                </a:lnTo>
                <a:lnTo>
                  <a:pt x="754380" y="1821180"/>
                </a:lnTo>
                <a:lnTo>
                  <a:pt x="746760" y="1813560"/>
                </a:lnTo>
                <a:lnTo>
                  <a:pt x="731520" y="1805940"/>
                </a:lnTo>
                <a:lnTo>
                  <a:pt x="723900" y="1805940"/>
                </a:lnTo>
                <a:lnTo>
                  <a:pt x="723900" y="1805940"/>
                </a:lnTo>
                <a:lnTo>
                  <a:pt x="723900" y="1805940"/>
                </a:lnTo>
                <a:lnTo>
                  <a:pt x="723900" y="1805940"/>
                </a:lnTo>
                <a:lnTo>
                  <a:pt x="723900" y="1805940"/>
                </a:lnTo>
                <a:lnTo>
                  <a:pt x="723900" y="1805940"/>
                </a:lnTo>
                <a:lnTo>
                  <a:pt x="723900" y="1805940"/>
                </a:lnTo>
                <a:lnTo>
                  <a:pt x="731520" y="1805940"/>
                </a:lnTo>
                <a:lnTo>
                  <a:pt x="731520" y="1805940"/>
                </a:lnTo>
                <a:lnTo>
                  <a:pt x="739140" y="1813560"/>
                </a:lnTo>
                <a:lnTo>
                  <a:pt x="746760" y="1813560"/>
                </a:lnTo>
                <a:lnTo>
                  <a:pt x="754380" y="1821180"/>
                </a:lnTo>
                <a:lnTo>
                  <a:pt x="762000" y="1828800"/>
                </a:lnTo>
                <a:lnTo>
                  <a:pt x="769620" y="1828800"/>
                </a:lnTo>
                <a:lnTo>
                  <a:pt x="777240" y="1836420"/>
                </a:lnTo>
                <a:lnTo>
                  <a:pt x="784860" y="1844040"/>
                </a:lnTo>
                <a:lnTo>
                  <a:pt x="800100" y="1851660"/>
                </a:lnTo>
                <a:lnTo>
                  <a:pt x="807720" y="1859280"/>
                </a:lnTo>
                <a:lnTo>
                  <a:pt x="815340" y="1859280"/>
                </a:lnTo>
                <a:lnTo>
                  <a:pt x="822960" y="1866900"/>
                </a:lnTo>
                <a:lnTo>
                  <a:pt x="830580" y="1874520"/>
                </a:lnTo>
                <a:lnTo>
                  <a:pt x="845820" y="1874520"/>
                </a:lnTo>
                <a:lnTo>
                  <a:pt x="861060" y="1882140"/>
                </a:lnTo>
                <a:lnTo>
                  <a:pt x="868680" y="1889760"/>
                </a:lnTo>
                <a:lnTo>
                  <a:pt x="876300" y="1889760"/>
                </a:lnTo>
                <a:lnTo>
                  <a:pt x="883920" y="1897380"/>
                </a:lnTo>
                <a:lnTo>
                  <a:pt x="891540" y="1905000"/>
                </a:lnTo>
                <a:lnTo>
                  <a:pt x="899160" y="1912620"/>
                </a:lnTo>
                <a:lnTo>
                  <a:pt x="906780" y="1920240"/>
                </a:lnTo>
                <a:lnTo>
                  <a:pt x="906780" y="1927860"/>
                </a:lnTo>
                <a:lnTo>
                  <a:pt x="914400" y="1927860"/>
                </a:lnTo>
                <a:lnTo>
                  <a:pt x="922020" y="1935480"/>
                </a:lnTo>
                <a:lnTo>
                  <a:pt x="929640" y="1943100"/>
                </a:lnTo>
                <a:lnTo>
                  <a:pt x="937260" y="1950720"/>
                </a:lnTo>
                <a:lnTo>
                  <a:pt x="944880" y="1965960"/>
                </a:lnTo>
                <a:lnTo>
                  <a:pt x="944880" y="1973580"/>
                </a:lnTo>
                <a:lnTo>
                  <a:pt x="952500" y="1981200"/>
                </a:lnTo>
                <a:lnTo>
                  <a:pt x="960120" y="1988820"/>
                </a:lnTo>
                <a:lnTo>
                  <a:pt x="960120" y="1996440"/>
                </a:lnTo>
                <a:lnTo>
                  <a:pt x="960120" y="2004060"/>
                </a:lnTo>
                <a:lnTo>
                  <a:pt x="960120" y="2004060"/>
                </a:lnTo>
                <a:lnTo>
                  <a:pt x="960120" y="2011680"/>
                </a:lnTo>
                <a:lnTo>
                  <a:pt x="967740" y="2019300"/>
                </a:lnTo>
                <a:lnTo>
                  <a:pt x="960120" y="2026920"/>
                </a:lnTo>
                <a:lnTo>
                  <a:pt x="960120" y="2034540"/>
                </a:lnTo>
                <a:lnTo>
                  <a:pt x="960120" y="2034540"/>
                </a:lnTo>
                <a:lnTo>
                  <a:pt x="960120" y="2042160"/>
                </a:lnTo>
                <a:lnTo>
                  <a:pt x="944880" y="2049780"/>
                </a:lnTo>
                <a:lnTo>
                  <a:pt x="944880" y="2057400"/>
                </a:lnTo>
                <a:lnTo>
                  <a:pt x="937260" y="2065020"/>
                </a:lnTo>
                <a:lnTo>
                  <a:pt x="929640" y="2072640"/>
                </a:lnTo>
                <a:lnTo>
                  <a:pt x="922020" y="2080260"/>
                </a:lnTo>
                <a:lnTo>
                  <a:pt x="914400" y="2087880"/>
                </a:lnTo>
                <a:lnTo>
                  <a:pt x="906780" y="2095500"/>
                </a:lnTo>
                <a:lnTo>
                  <a:pt x="899160" y="2103120"/>
                </a:lnTo>
                <a:lnTo>
                  <a:pt x="883920" y="2118360"/>
                </a:lnTo>
                <a:lnTo>
                  <a:pt x="876300" y="2125980"/>
                </a:lnTo>
                <a:lnTo>
                  <a:pt x="868680" y="2141220"/>
                </a:lnTo>
                <a:lnTo>
                  <a:pt x="861060" y="2148840"/>
                </a:lnTo>
                <a:lnTo>
                  <a:pt x="845820" y="2164080"/>
                </a:lnTo>
                <a:lnTo>
                  <a:pt x="830580" y="2179320"/>
                </a:lnTo>
                <a:lnTo>
                  <a:pt x="822960" y="2194560"/>
                </a:lnTo>
                <a:lnTo>
                  <a:pt x="815340" y="2209800"/>
                </a:lnTo>
                <a:lnTo>
                  <a:pt x="807720" y="2217420"/>
                </a:lnTo>
                <a:lnTo>
                  <a:pt x="807720" y="2232660"/>
                </a:lnTo>
                <a:lnTo>
                  <a:pt x="800100" y="2240280"/>
                </a:lnTo>
                <a:lnTo>
                  <a:pt x="800100" y="2255520"/>
                </a:lnTo>
                <a:lnTo>
                  <a:pt x="800100" y="2255520"/>
                </a:lnTo>
                <a:lnTo>
                  <a:pt x="800100" y="225552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4"/>
          <p:cNvSpPr/>
          <p:nvPr/>
        </p:nvSpPr>
        <p:spPr>
          <a:xfrm>
            <a:off x="579240" y="2446200"/>
            <a:ext cx="205560" cy="403560"/>
          </a:xfrm>
          <a:custGeom>
            <a:avLst/>
            <a:gdLst/>
            <a:ahLst/>
            <a:rect l="0" t="0" r="r" b="b"/>
            <a:pathLst>
              <a:path w="205741" h="403861">
                <a:moveTo>
                  <a:pt x="175260" y="144780"/>
                </a:moveTo>
                <a:lnTo>
                  <a:pt x="175260" y="144780"/>
                </a:lnTo>
                <a:lnTo>
                  <a:pt x="167640" y="137160"/>
                </a:lnTo>
                <a:lnTo>
                  <a:pt x="167640" y="137160"/>
                </a:lnTo>
                <a:lnTo>
                  <a:pt x="167640" y="137160"/>
                </a:lnTo>
                <a:lnTo>
                  <a:pt x="160020" y="137160"/>
                </a:lnTo>
                <a:lnTo>
                  <a:pt x="160020" y="137160"/>
                </a:lnTo>
                <a:lnTo>
                  <a:pt x="160020" y="129540"/>
                </a:lnTo>
                <a:lnTo>
                  <a:pt x="167640" y="121920"/>
                </a:lnTo>
                <a:lnTo>
                  <a:pt x="175260" y="121920"/>
                </a:lnTo>
                <a:lnTo>
                  <a:pt x="167640" y="114300"/>
                </a:lnTo>
                <a:lnTo>
                  <a:pt x="167640" y="114300"/>
                </a:lnTo>
                <a:lnTo>
                  <a:pt x="160020" y="106680"/>
                </a:lnTo>
                <a:lnTo>
                  <a:pt x="160020" y="99060"/>
                </a:lnTo>
                <a:lnTo>
                  <a:pt x="152400" y="91440"/>
                </a:lnTo>
                <a:lnTo>
                  <a:pt x="144780" y="91440"/>
                </a:lnTo>
                <a:lnTo>
                  <a:pt x="129540" y="83820"/>
                </a:lnTo>
                <a:lnTo>
                  <a:pt x="121920" y="76200"/>
                </a:lnTo>
                <a:lnTo>
                  <a:pt x="106680" y="68580"/>
                </a:lnTo>
                <a:lnTo>
                  <a:pt x="99060" y="60960"/>
                </a:lnTo>
                <a:lnTo>
                  <a:pt x="91440" y="53340"/>
                </a:lnTo>
                <a:lnTo>
                  <a:pt x="83820" y="38100"/>
                </a:lnTo>
                <a:lnTo>
                  <a:pt x="68580" y="30480"/>
                </a:lnTo>
                <a:lnTo>
                  <a:pt x="60960" y="22860"/>
                </a:lnTo>
                <a:lnTo>
                  <a:pt x="45720" y="22860"/>
                </a:lnTo>
                <a:lnTo>
                  <a:pt x="38100" y="15240"/>
                </a:lnTo>
                <a:lnTo>
                  <a:pt x="30480" y="7620"/>
                </a:lnTo>
                <a:lnTo>
                  <a:pt x="15240" y="7620"/>
                </a:lnTo>
                <a:lnTo>
                  <a:pt x="7620" y="0"/>
                </a:lnTo>
                <a:lnTo>
                  <a:pt x="7620" y="0"/>
                </a:lnTo>
                <a:lnTo>
                  <a:pt x="0" y="0"/>
                </a:lnTo>
                <a:lnTo>
                  <a:pt x="7620" y="0"/>
                </a:lnTo>
                <a:lnTo>
                  <a:pt x="7620" y="0"/>
                </a:lnTo>
                <a:lnTo>
                  <a:pt x="7620" y="0"/>
                </a:lnTo>
                <a:lnTo>
                  <a:pt x="7620" y="0"/>
                </a:lnTo>
                <a:lnTo>
                  <a:pt x="15240" y="7620"/>
                </a:lnTo>
                <a:lnTo>
                  <a:pt x="15240" y="7620"/>
                </a:lnTo>
                <a:lnTo>
                  <a:pt x="22860" y="7620"/>
                </a:lnTo>
                <a:lnTo>
                  <a:pt x="30480" y="15240"/>
                </a:lnTo>
                <a:lnTo>
                  <a:pt x="38100" y="22860"/>
                </a:lnTo>
                <a:lnTo>
                  <a:pt x="45720" y="30480"/>
                </a:lnTo>
                <a:lnTo>
                  <a:pt x="60960" y="38100"/>
                </a:lnTo>
                <a:lnTo>
                  <a:pt x="76200" y="53340"/>
                </a:lnTo>
                <a:lnTo>
                  <a:pt x="91440" y="60960"/>
                </a:lnTo>
                <a:lnTo>
                  <a:pt x="106680" y="68580"/>
                </a:lnTo>
                <a:lnTo>
                  <a:pt x="114300" y="68580"/>
                </a:lnTo>
                <a:lnTo>
                  <a:pt x="129540" y="76200"/>
                </a:lnTo>
                <a:lnTo>
                  <a:pt x="144780" y="83820"/>
                </a:lnTo>
                <a:lnTo>
                  <a:pt x="160020" y="91440"/>
                </a:lnTo>
                <a:lnTo>
                  <a:pt x="167640" y="99060"/>
                </a:lnTo>
                <a:lnTo>
                  <a:pt x="182880" y="106680"/>
                </a:lnTo>
                <a:lnTo>
                  <a:pt x="190500" y="106680"/>
                </a:lnTo>
                <a:lnTo>
                  <a:pt x="198120" y="114300"/>
                </a:lnTo>
                <a:lnTo>
                  <a:pt x="205740" y="121920"/>
                </a:lnTo>
                <a:lnTo>
                  <a:pt x="205740" y="121920"/>
                </a:lnTo>
                <a:lnTo>
                  <a:pt x="205740" y="121920"/>
                </a:lnTo>
                <a:lnTo>
                  <a:pt x="205740" y="121920"/>
                </a:lnTo>
                <a:lnTo>
                  <a:pt x="205740" y="121920"/>
                </a:lnTo>
                <a:lnTo>
                  <a:pt x="205740" y="121920"/>
                </a:lnTo>
                <a:lnTo>
                  <a:pt x="205740" y="121920"/>
                </a:lnTo>
                <a:lnTo>
                  <a:pt x="205740" y="121920"/>
                </a:lnTo>
                <a:lnTo>
                  <a:pt x="198120" y="129540"/>
                </a:lnTo>
                <a:lnTo>
                  <a:pt x="198120" y="129540"/>
                </a:lnTo>
                <a:lnTo>
                  <a:pt x="198120" y="129540"/>
                </a:lnTo>
                <a:lnTo>
                  <a:pt x="190500" y="129540"/>
                </a:lnTo>
                <a:lnTo>
                  <a:pt x="182880" y="129540"/>
                </a:lnTo>
                <a:lnTo>
                  <a:pt x="182880" y="137160"/>
                </a:lnTo>
                <a:lnTo>
                  <a:pt x="175260" y="137160"/>
                </a:lnTo>
                <a:lnTo>
                  <a:pt x="160020" y="152400"/>
                </a:lnTo>
                <a:lnTo>
                  <a:pt x="152400" y="160020"/>
                </a:lnTo>
                <a:lnTo>
                  <a:pt x="137160" y="167640"/>
                </a:lnTo>
                <a:lnTo>
                  <a:pt x="129540" y="175260"/>
                </a:lnTo>
                <a:lnTo>
                  <a:pt x="121920" y="190500"/>
                </a:lnTo>
                <a:lnTo>
                  <a:pt x="114300" y="205740"/>
                </a:lnTo>
                <a:lnTo>
                  <a:pt x="114300" y="213360"/>
                </a:lnTo>
                <a:lnTo>
                  <a:pt x="106680" y="228600"/>
                </a:lnTo>
                <a:lnTo>
                  <a:pt x="99060" y="243840"/>
                </a:lnTo>
                <a:lnTo>
                  <a:pt x="99060" y="259080"/>
                </a:lnTo>
                <a:lnTo>
                  <a:pt x="91440" y="274320"/>
                </a:lnTo>
                <a:lnTo>
                  <a:pt x="83820" y="289560"/>
                </a:lnTo>
                <a:lnTo>
                  <a:pt x="83820" y="297180"/>
                </a:lnTo>
                <a:lnTo>
                  <a:pt x="68580" y="312420"/>
                </a:lnTo>
                <a:lnTo>
                  <a:pt x="68580" y="327660"/>
                </a:lnTo>
                <a:lnTo>
                  <a:pt x="60960" y="342900"/>
                </a:lnTo>
                <a:lnTo>
                  <a:pt x="60960" y="350520"/>
                </a:lnTo>
                <a:lnTo>
                  <a:pt x="60960" y="365760"/>
                </a:lnTo>
                <a:lnTo>
                  <a:pt x="60960" y="381000"/>
                </a:lnTo>
                <a:lnTo>
                  <a:pt x="53340" y="396240"/>
                </a:lnTo>
                <a:lnTo>
                  <a:pt x="53340" y="403860"/>
                </a:lnTo>
                <a:lnTo>
                  <a:pt x="53340" y="403860"/>
                </a:lnTo>
                <a:lnTo>
                  <a:pt x="53340" y="40386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762120" y="5181480"/>
            <a:ext cx="678132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Jay’s Treaty</a:t>
            </a:r>
            <a:endParaRPr/>
          </a:p>
        </p:txBody>
      </p:sp>
      <p:sp>
        <p:nvSpPr>
          <p:cNvPr id="195" name="TextShape 2"/>
          <p:cNvSpPr txBox="1"/>
          <p:nvPr/>
        </p:nvSpPr>
        <p:spPr>
          <a:xfrm>
            <a:off x="762120" y="685800"/>
            <a:ext cx="7543440" cy="4495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In 1794 the debate over whether the U.S. should be neutral rose to a fever pitch.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Washington sent Chief Justice John Jay to London to negotiate an agreement with the British.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In the agreement, called </a:t>
            </a:r>
            <a:r>
              <a:rPr lang="en-US" sz="2400" strike="noStrike">
                <a:solidFill>
                  <a:srgbClr val="ff0000"/>
                </a:solidFill>
                <a:latin typeface="Times New Roman"/>
              </a:rPr>
              <a:t>Jay’s Treaty</a:t>
            </a: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, Britain agreed to leave the forts it occupied in the Northwest Territory.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Other provisions aimed at expanding trade between the two nations.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Jay was unable to convince the British to end their practice of stopping American ships on the high seas and searching them for British subjects.</a:t>
            </a:r>
            <a:endParaRPr/>
          </a:p>
        </p:txBody>
      </p:sp>
      <p:sp>
        <p:nvSpPr>
          <p:cNvPr id="196" name="CustomShape 3"/>
          <p:cNvSpPr/>
          <p:nvPr/>
        </p:nvSpPr>
        <p:spPr>
          <a:xfrm>
            <a:off x="1226880" y="3147120"/>
            <a:ext cx="5829120" cy="98640"/>
          </a:xfrm>
          <a:custGeom>
            <a:avLst/>
            <a:gdLst/>
            <a:ahLst/>
            <a:rect l="0" t="0" r="r" b="b"/>
            <a:pathLst>
              <a:path w="5829301" h="99061">
                <a:moveTo>
                  <a:pt x="0" y="0"/>
                </a:moveTo>
                <a:lnTo>
                  <a:pt x="7620" y="0"/>
                </a:lnTo>
                <a:lnTo>
                  <a:pt x="7620" y="0"/>
                </a:lnTo>
                <a:lnTo>
                  <a:pt x="15240" y="0"/>
                </a:lnTo>
                <a:lnTo>
                  <a:pt x="22860" y="0"/>
                </a:lnTo>
                <a:lnTo>
                  <a:pt x="30480" y="7620"/>
                </a:lnTo>
                <a:lnTo>
                  <a:pt x="45720" y="7620"/>
                </a:lnTo>
                <a:lnTo>
                  <a:pt x="60960" y="7620"/>
                </a:lnTo>
                <a:lnTo>
                  <a:pt x="76200" y="15240"/>
                </a:lnTo>
                <a:lnTo>
                  <a:pt x="91440" y="15240"/>
                </a:lnTo>
                <a:lnTo>
                  <a:pt x="114300" y="15240"/>
                </a:lnTo>
                <a:lnTo>
                  <a:pt x="137160" y="15240"/>
                </a:lnTo>
                <a:lnTo>
                  <a:pt x="152400" y="22860"/>
                </a:lnTo>
                <a:lnTo>
                  <a:pt x="182880" y="22860"/>
                </a:lnTo>
                <a:lnTo>
                  <a:pt x="205740" y="30480"/>
                </a:lnTo>
                <a:lnTo>
                  <a:pt x="228600" y="30480"/>
                </a:lnTo>
                <a:lnTo>
                  <a:pt x="251460" y="30480"/>
                </a:lnTo>
                <a:lnTo>
                  <a:pt x="274320" y="30480"/>
                </a:lnTo>
                <a:lnTo>
                  <a:pt x="297180" y="38100"/>
                </a:lnTo>
                <a:lnTo>
                  <a:pt x="327660" y="38100"/>
                </a:lnTo>
                <a:lnTo>
                  <a:pt x="350520" y="38100"/>
                </a:lnTo>
                <a:lnTo>
                  <a:pt x="381000" y="45720"/>
                </a:lnTo>
                <a:lnTo>
                  <a:pt x="419100" y="45720"/>
                </a:lnTo>
                <a:lnTo>
                  <a:pt x="441960" y="45720"/>
                </a:lnTo>
                <a:lnTo>
                  <a:pt x="472440" y="53340"/>
                </a:lnTo>
                <a:lnTo>
                  <a:pt x="510540" y="53340"/>
                </a:lnTo>
                <a:lnTo>
                  <a:pt x="541020" y="53340"/>
                </a:lnTo>
                <a:lnTo>
                  <a:pt x="571500" y="53340"/>
                </a:lnTo>
                <a:lnTo>
                  <a:pt x="609600" y="60960"/>
                </a:lnTo>
                <a:lnTo>
                  <a:pt x="632460" y="60960"/>
                </a:lnTo>
                <a:lnTo>
                  <a:pt x="670560" y="60960"/>
                </a:lnTo>
                <a:lnTo>
                  <a:pt x="708660" y="68580"/>
                </a:lnTo>
                <a:lnTo>
                  <a:pt x="739140" y="68580"/>
                </a:lnTo>
                <a:lnTo>
                  <a:pt x="784860" y="68580"/>
                </a:lnTo>
                <a:lnTo>
                  <a:pt x="815340" y="68580"/>
                </a:lnTo>
                <a:lnTo>
                  <a:pt x="853440" y="68580"/>
                </a:lnTo>
                <a:lnTo>
                  <a:pt x="891540" y="76200"/>
                </a:lnTo>
                <a:lnTo>
                  <a:pt x="929640" y="76200"/>
                </a:lnTo>
                <a:lnTo>
                  <a:pt x="967740" y="76200"/>
                </a:lnTo>
                <a:lnTo>
                  <a:pt x="1005840" y="76200"/>
                </a:lnTo>
                <a:lnTo>
                  <a:pt x="1043940" y="83820"/>
                </a:lnTo>
                <a:lnTo>
                  <a:pt x="1082040" y="83820"/>
                </a:lnTo>
                <a:lnTo>
                  <a:pt x="1120140" y="83820"/>
                </a:lnTo>
                <a:lnTo>
                  <a:pt x="1165860" y="83820"/>
                </a:lnTo>
                <a:lnTo>
                  <a:pt x="1203960" y="83820"/>
                </a:lnTo>
                <a:lnTo>
                  <a:pt x="1249680" y="91440"/>
                </a:lnTo>
                <a:lnTo>
                  <a:pt x="1287780" y="91440"/>
                </a:lnTo>
                <a:lnTo>
                  <a:pt x="1325880" y="91440"/>
                </a:lnTo>
                <a:lnTo>
                  <a:pt x="1371600" y="91440"/>
                </a:lnTo>
                <a:lnTo>
                  <a:pt x="1409700" y="91440"/>
                </a:lnTo>
                <a:lnTo>
                  <a:pt x="1455420" y="91440"/>
                </a:lnTo>
                <a:lnTo>
                  <a:pt x="1493520" y="91440"/>
                </a:lnTo>
                <a:lnTo>
                  <a:pt x="1531620" y="91440"/>
                </a:lnTo>
                <a:lnTo>
                  <a:pt x="1569720" y="91440"/>
                </a:lnTo>
                <a:lnTo>
                  <a:pt x="1615440" y="91440"/>
                </a:lnTo>
                <a:lnTo>
                  <a:pt x="1653540" y="91440"/>
                </a:lnTo>
                <a:lnTo>
                  <a:pt x="1699260" y="91440"/>
                </a:lnTo>
                <a:lnTo>
                  <a:pt x="1737360" y="91440"/>
                </a:lnTo>
                <a:lnTo>
                  <a:pt x="1783080" y="91440"/>
                </a:lnTo>
                <a:lnTo>
                  <a:pt x="1821180" y="99060"/>
                </a:lnTo>
                <a:lnTo>
                  <a:pt x="1859280" y="99060"/>
                </a:lnTo>
                <a:lnTo>
                  <a:pt x="1905000" y="99060"/>
                </a:lnTo>
                <a:lnTo>
                  <a:pt x="1943100" y="99060"/>
                </a:lnTo>
                <a:lnTo>
                  <a:pt x="1988820" y="99060"/>
                </a:lnTo>
                <a:lnTo>
                  <a:pt x="2034540" y="99060"/>
                </a:lnTo>
                <a:lnTo>
                  <a:pt x="2072640" y="99060"/>
                </a:lnTo>
                <a:lnTo>
                  <a:pt x="2118360" y="99060"/>
                </a:lnTo>
                <a:lnTo>
                  <a:pt x="2164080" y="91440"/>
                </a:lnTo>
                <a:lnTo>
                  <a:pt x="2202180" y="91440"/>
                </a:lnTo>
                <a:lnTo>
                  <a:pt x="2247900" y="91440"/>
                </a:lnTo>
                <a:lnTo>
                  <a:pt x="2293620" y="91440"/>
                </a:lnTo>
                <a:lnTo>
                  <a:pt x="2339340" y="91440"/>
                </a:lnTo>
                <a:lnTo>
                  <a:pt x="2385060" y="91440"/>
                </a:lnTo>
                <a:lnTo>
                  <a:pt x="2430780" y="91440"/>
                </a:lnTo>
                <a:lnTo>
                  <a:pt x="2476500" y="91440"/>
                </a:lnTo>
                <a:lnTo>
                  <a:pt x="2522220" y="91440"/>
                </a:lnTo>
                <a:lnTo>
                  <a:pt x="2560320" y="83820"/>
                </a:lnTo>
                <a:lnTo>
                  <a:pt x="2613660" y="83820"/>
                </a:lnTo>
                <a:lnTo>
                  <a:pt x="2659380" y="83820"/>
                </a:lnTo>
                <a:lnTo>
                  <a:pt x="2705100" y="83820"/>
                </a:lnTo>
                <a:lnTo>
                  <a:pt x="2750820" y="83820"/>
                </a:lnTo>
                <a:lnTo>
                  <a:pt x="2796540" y="83820"/>
                </a:lnTo>
                <a:lnTo>
                  <a:pt x="2842260" y="83820"/>
                </a:lnTo>
                <a:lnTo>
                  <a:pt x="2887980" y="83820"/>
                </a:lnTo>
                <a:lnTo>
                  <a:pt x="2933700" y="83820"/>
                </a:lnTo>
                <a:lnTo>
                  <a:pt x="2979420" y="83820"/>
                </a:lnTo>
                <a:lnTo>
                  <a:pt x="3032760" y="83820"/>
                </a:lnTo>
                <a:lnTo>
                  <a:pt x="3078480" y="83820"/>
                </a:lnTo>
                <a:lnTo>
                  <a:pt x="3131820" y="76200"/>
                </a:lnTo>
                <a:lnTo>
                  <a:pt x="3177540" y="76200"/>
                </a:lnTo>
                <a:lnTo>
                  <a:pt x="3223260" y="76200"/>
                </a:lnTo>
                <a:lnTo>
                  <a:pt x="3268980" y="76200"/>
                </a:lnTo>
                <a:lnTo>
                  <a:pt x="3314700" y="76200"/>
                </a:lnTo>
                <a:lnTo>
                  <a:pt x="3360420" y="68580"/>
                </a:lnTo>
                <a:lnTo>
                  <a:pt x="3406140" y="68580"/>
                </a:lnTo>
                <a:lnTo>
                  <a:pt x="3451860" y="68580"/>
                </a:lnTo>
                <a:lnTo>
                  <a:pt x="3497580" y="68580"/>
                </a:lnTo>
                <a:lnTo>
                  <a:pt x="3543300" y="68580"/>
                </a:lnTo>
                <a:lnTo>
                  <a:pt x="3581400" y="68580"/>
                </a:lnTo>
                <a:lnTo>
                  <a:pt x="3634740" y="60960"/>
                </a:lnTo>
                <a:lnTo>
                  <a:pt x="3680460" y="60960"/>
                </a:lnTo>
                <a:lnTo>
                  <a:pt x="3718560" y="60960"/>
                </a:lnTo>
                <a:lnTo>
                  <a:pt x="3764280" y="68580"/>
                </a:lnTo>
                <a:lnTo>
                  <a:pt x="3810000" y="60960"/>
                </a:lnTo>
                <a:lnTo>
                  <a:pt x="3848100" y="60960"/>
                </a:lnTo>
                <a:lnTo>
                  <a:pt x="3893820" y="60960"/>
                </a:lnTo>
                <a:lnTo>
                  <a:pt x="3939540" y="53340"/>
                </a:lnTo>
                <a:lnTo>
                  <a:pt x="3985260" y="53340"/>
                </a:lnTo>
                <a:lnTo>
                  <a:pt x="4023360" y="53340"/>
                </a:lnTo>
                <a:lnTo>
                  <a:pt x="4069080" y="53340"/>
                </a:lnTo>
                <a:lnTo>
                  <a:pt x="4107180" y="53340"/>
                </a:lnTo>
                <a:lnTo>
                  <a:pt x="4152900" y="53340"/>
                </a:lnTo>
                <a:lnTo>
                  <a:pt x="4198620" y="53340"/>
                </a:lnTo>
                <a:lnTo>
                  <a:pt x="4244340" y="53340"/>
                </a:lnTo>
                <a:lnTo>
                  <a:pt x="4282440" y="53340"/>
                </a:lnTo>
                <a:lnTo>
                  <a:pt x="4328160" y="53340"/>
                </a:lnTo>
                <a:lnTo>
                  <a:pt x="4373880" y="45720"/>
                </a:lnTo>
                <a:lnTo>
                  <a:pt x="4411980" y="45720"/>
                </a:lnTo>
                <a:lnTo>
                  <a:pt x="4465320" y="45720"/>
                </a:lnTo>
                <a:lnTo>
                  <a:pt x="4503420" y="45720"/>
                </a:lnTo>
                <a:lnTo>
                  <a:pt x="4549140" y="45720"/>
                </a:lnTo>
                <a:lnTo>
                  <a:pt x="4602480" y="45720"/>
                </a:lnTo>
                <a:lnTo>
                  <a:pt x="4640580" y="38100"/>
                </a:lnTo>
                <a:lnTo>
                  <a:pt x="4686300" y="45720"/>
                </a:lnTo>
                <a:lnTo>
                  <a:pt x="4732020" y="45720"/>
                </a:lnTo>
                <a:lnTo>
                  <a:pt x="4777740" y="45720"/>
                </a:lnTo>
                <a:lnTo>
                  <a:pt x="4815840" y="45720"/>
                </a:lnTo>
                <a:lnTo>
                  <a:pt x="4869180" y="45720"/>
                </a:lnTo>
                <a:lnTo>
                  <a:pt x="4907280" y="45720"/>
                </a:lnTo>
                <a:lnTo>
                  <a:pt x="4945380" y="45720"/>
                </a:lnTo>
                <a:lnTo>
                  <a:pt x="4983480" y="45720"/>
                </a:lnTo>
                <a:lnTo>
                  <a:pt x="5029200" y="45720"/>
                </a:lnTo>
                <a:lnTo>
                  <a:pt x="5067300" y="45720"/>
                </a:lnTo>
                <a:lnTo>
                  <a:pt x="5105400" y="45720"/>
                </a:lnTo>
                <a:lnTo>
                  <a:pt x="5143500" y="38100"/>
                </a:lnTo>
                <a:lnTo>
                  <a:pt x="5181600" y="38100"/>
                </a:lnTo>
                <a:lnTo>
                  <a:pt x="5219700" y="38100"/>
                </a:lnTo>
                <a:lnTo>
                  <a:pt x="5257800" y="30480"/>
                </a:lnTo>
                <a:lnTo>
                  <a:pt x="5295900" y="30480"/>
                </a:lnTo>
                <a:lnTo>
                  <a:pt x="5326380" y="30480"/>
                </a:lnTo>
                <a:lnTo>
                  <a:pt x="5364480" y="22860"/>
                </a:lnTo>
                <a:lnTo>
                  <a:pt x="5402580" y="22860"/>
                </a:lnTo>
                <a:lnTo>
                  <a:pt x="5440680" y="22860"/>
                </a:lnTo>
                <a:lnTo>
                  <a:pt x="5471160" y="15240"/>
                </a:lnTo>
                <a:lnTo>
                  <a:pt x="5509260" y="15240"/>
                </a:lnTo>
                <a:lnTo>
                  <a:pt x="5539741" y="15240"/>
                </a:lnTo>
                <a:lnTo>
                  <a:pt x="5570220" y="15240"/>
                </a:lnTo>
                <a:lnTo>
                  <a:pt x="5600700" y="15240"/>
                </a:lnTo>
                <a:lnTo>
                  <a:pt x="5631180" y="15240"/>
                </a:lnTo>
                <a:lnTo>
                  <a:pt x="5669280" y="15240"/>
                </a:lnTo>
                <a:lnTo>
                  <a:pt x="5699760" y="15240"/>
                </a:lnTo>
                <a:lnTo>
                  <a:pt x="5730241" y="15240"/>
                </a:lnTo>
                <a:lnTo>
                  <a:pt x="5760720" y="15240"/>
                </a:lnTo>
                <a:lnTo>
                  <a:pt x="5783580" y="15240"/>
                </a:lnTo>
                <a:lnTo>
                  <a:pt x="5806441" y="15240"/>
                </a:lnTo>
                <a:lnTo>
                  <a:pt x="5821680" y="15240"/>
                </a:lnTo>
                <a:lnTo>
                  <a:pt x="5829300" y="15240"/>
                </a:lnTo>
                <a:lnTo>
                  <a:pt x="5829300" y="1524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4"/>
          <p:cNvSpPr/>
          <p:nvPr/>
        </p:nvSpPr>
        <p:spPr>
          <a:xfrm>
            <a:off x="4503600" y="3596760"/>
            <a:ext cx="2011320" cy="30240"/>
          </a:xfrm>
          <a:custGeom>
            <a:avLst/>
            <a:gdLst/>
            <a:ahLst/>
            <a:rect l="0" t="0" r="r" b="b"/>
            <a:pathLst>
              <a:path w="2011681" h="30481">
                <a:moveTo>
                  <a:pt x="0" y="22860"/>
                </a:moveTo>
                <a:lnTo>
                  <a:pt x="0" y="22860"/>
                </a:lnTo>
                <a:lnTo>
                  <a:pt x="0" y="22860"/>
                </a:lnTo>
                <a:lnTo>
                  <a:pt x="7620" y="22860"/>
                </a:lnTo>
                <a:lnTo>
                  <a:pt x="15240" y="22860"/>
                </a:lnTo>
                <a:lnTo>
                  <a:pt x="22860" y="22860"/>
                </a:lnTo>
                <a:lnTo>
                  <a:pt x="45720" y="22860"/>
                </a:lnTo>
                <a:lnTo>
                  <a:pt x="60960" y="22860"/>
                </a:lnTo>
                <a:lnTo>
                  <a:pt x="83820" y="22860"/>
                </a:lnTo>
                <a:lnTo>
                  <a:pt x="106680" y="22860"/>
                </a:lnTo>
                <a:lnTo>
                  <a:pt x="137160" y="22860"/>
                </a:lnTo>
                <a:lnTo>
                  <a:pt x="167640" y="22860"/>
                </a:lnTo>
                <a:lnTo>
                  <a:pt x="198120" y="15240"/>
                </a:lnTo>
                <a:lnTo>
                  <a:pt x="228600" y="15240"/>
                </a:lnTo>
                <a:lnTo>
                  <a:pt x="266700" y="15240"/>
                </a:lnTo>
                <a:lnTo>
                  <a:pt x="297180" y="7620"/>
                </a:lnTo>
                <a:lnTo>
                  <a:pt x="335280" y="7620"/>
                </a:lnTo>
                <a:lnTo>
                  <a:pt x="373380" y="7620"/>
                </a:lnTo>
                <a:lnTo>
                  <a:pt x="411480" y="7620"/>
                </a:lnTo>
                <a:lnTo>
                  <a:pt x="449580" y="0"/>
                </a:lnTo>
                <a:lnTo>
                  <a:pt x="487680" y="0"/>
                </a:lnTo>
                <a:lnTo>
                  <a:pt x="533400" y="0"/>
                </a:lnTo>
                <a:lnTo>
                  <a:pt x="571500" y="0"/>
                </a:lnTo>
                <a:lnTo>
                  <a:pt x="617220" y="0"/>
                </a:lnTo>
                <a:lnTo>
                  <a:pt x="662940" y="0"/>
                </a:lnTo>
                <a:lnTo>
                  <a:pt x="708660" y="0"/>
                </a:lnTo>
                <a:lnTo>
                  <a:pt x="746760" y="0"/>
                </a:lnTo>
                <a:lnTo>
                  <a:pt x="792480" y="0"/>
                </a:lnTo>
                <a:lnTo>
                  <a:pt x="838200" y="0"/>
                </a:lnTo>
                <a:lnTo>
                  <a:pt x="891540" y="7620"/>
                </a:lnTo>
                <a:lnTo>
                  <a:pt x="937260" y="7620"/>
                </a:lnTo>
                <a:lnTo>
                  <a:pt x="982980" y="7620"/>
                </a:lnTo>
                <a:lnTo>
                  <a:pt x="1028700" y="7620"/>
                </a:lnTo>
                <a:lnTo>
                  <a:pt x="1082040" y="7620"/>
                </a:lnTo>
                <a:lnTo>
                  <a:pt x="1120140" y="7620"/>
                </a:lnTo>
                <a:lnTo>
                  <a:pt x="1165860" y="15240"/>
                </a:lnTo>
                <a:lnTo>
                  <a:pt x="1211580" y="15240"/>
                </a:lnTo>
                <a:lnTo>
                  <a:pt x="1249680" y="15240"/>
                </a:lnTo>
                <a:lnTo>
                  <a:pt x="1295400" y="15240"/>
                </a:lnTo>
                <a:lnTo>
                  <a:pt x="1333500" y="15240"/>
                </a:lnTo>
                <a:lnTo>
                  <a:pt x="1379220" y="15240"/>
                </a:lnTo>
                <a:lnTo>
                  <a:pt x="1424940" y="15240"/>
                </a:lnTo>
                <a:lnTo>
                  <a:pt x="1463040" y="15240"/>
                </a:lnTo>
                <a:lnTo>
                  <a:pt x="1508760" y="15240"/>
                </a:lnTo>
                <a:lnTo>
                  <a:pt x="1546860" y="15240"/>
                </a:lnTo>
                <a:lnTo>
                  <a:pt x="1577340" y="15240"/>
                </a:lnTo>
                <a:lnTo>
                  <a:pt x="1623060" y="22860"/>
                </a:lnTo>
                <a:lnTo>
                  <a:pt x="1653540" y="22860"/>
                </a:lnTo>
                <a:lnTo>
                  <a:pt x="1691640" y="22860"/>
                </a:lnTo>
                <a:lnTo>
                  <a:pt x="1722120" y="22860"/>
                </a:lnTo>
                <a:lnTo>
                  <a:pt x="1760220" y="22860"/>
                </a:lnTo>
                <a:lnTo>
                  <a:pt x="1790700" y="30480"/>
                </a:lnTo>
                <a:lnTo>
                  <a:pt x="1821180" y="22860"/>
                </a:lnTo>
                <a:lnTo>
                  <a:pt x="1851660" y="22860"/>
                </a:lnTo>
                <a:lnTo>
                  <a:pt x="1874520" y="22860"/>
                </a:lnTo>
                <a:lnTo>
                  <a:pt x="1897380" y="22860"/>
                </a:lnTo>
                <a:lnTo>
                  <a:pt x="1920240" y="22860"/>
                </a:lnTo>
                <a:lnTo>
                  <a:pt x="1943100" y="22860"/>
                </a:lnTo>
                <a:lnTo>
                  <a:pt x="1958340" y="22860"/>
                </a:lnTo>
                <a:lnTo>
                  <a:pt x="1981200" y="22860"/>
                </a:lnTo>
                <a:lnTo>
                  <a:pt x="1988820" y="22860"/>
                </a:lnTo>
                <a:lnTo>
                  <a:pt x="2004060" y="22860"/>
                </a:lnTo>
                <a:lnTo>
                  <a:pt x="2011680" y="22860"/>
                </a:lnTo>
                <a:lnTo>
                  <a:pt x="2011680" y="22860"/>
                </a:lnTo>
                <a:lnTo>
                  <a:pt x="2011680" y="2286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5"/>
          <p:cNvSpPr/>
          <p:nvPr/>
        </p:nvSpPr>
        <p:spPr>
          <a:xfrm>
            <a:off x="5897880" y="4754880"/>
            <a:ext cx="312120" cy="365400"/>
          </a:xfrm>
          <a:custGeom>
            <a:avLst/>
            <a:gdLst/>
            <a:ahLst/>
            <a:rect l="0" t="0" r="r" b="b"/>
            <a:pathLst>
              <a:path w="312421" h="365761">
                <a:moveTo>
                  <a:pt x="312420" y="0"/>
                </a:moveTo>
                <a:lnTo>
                  <a:pt x="304800" y="15240"/>
                </a:lnTo>
                <a:lnTo>
                  <a:pt x="297180" y="30480"/>
                </a:lnTo>
                <a:lnTo>
                  <a:pt x="297180" y="38100"/>
                </a:lnTo>
                <a:lnTo>
                  <a:pt x="281940" y="60960"/>
                </a:lnTo>
                <a:lnTo>
                  <a:pt x="274320" y="91440"/>
                </a:lnTo>
                <a:lnTo>
                  <a:pt x="259080" y="114300"/>
                </a:lnTo>
                <a:lnTo>
                  <a:pt x="251460" y="144780"/>
                </a:lnTo>
                <a:lnTo>
                  <a:pt x="243840" y="167640"/>
                </a:lnTo>
                <a:lnTo>
                  <a:pt x="236220" y="190500"/>
                </a:lnTo>
                <a:lnTo>
                  <a:pt x="228600" y="220980"/>
                </a:lnTo>
                <a:lnTo>
                  <a:pt x="220980" y="243840"/>
                </a:lnTo>
                <a:lnTo>
                  <a:pt x="213360" y="266700"/>
                </a:lnTo>
                <a:lnTo>
                  <a:pt x="213360" y="289560"/>
                </a:lnTo>
                <a:lnTo>
                  <a:pt x="205740" y="304800"/>
                </a:lnTo>
                <a:lnTo>
                  <a:pt x="205740" y="312420"/>
                </a:lnTo>
                <a:lnTo>
                  <a:pt x="205740" y="327660"/>
                </a:lnTo>
                <a:lnTo>
                  <a:pt x="198120" y="327660"/>
                </a:lnTo>
                <a:lnTo>
                  <a:pt x="198120" y="335280"/>
                </a:lnTo>
                <a:lnTo>
                  <a:pt x="198120" y="335280"/>
                </a:lnTo>
                <a:lnTo>
                  <a:pt x="198120" y="327660"/>
                </a:lnTo>
                <a:lnTo>
                  <a:pt x="198120" y="327660"/>
                </a:lnTo>
                <a:lnTo>
                  <a:pt x="198120" y="320040"/>
                </a:lnTo>
                <a:lnTo>
                  <a:pt x="198120" y="304800"/>
                </a:lnTo>
                <a:lnTo>
                  <a:pt x="198120" y="289560"/>
                </a:lnTo>
                <a:lnTo>
                  <a:pt x="198120" y="266700"/>
                </a:lnTo>
                <a:lnTo>
                  <a:pt x="198120" y="251460"/>
                </a:lnTo>
                <a:lnTo>
                  <a:pt x="190500" y="228600"/>
                </a:lnTo>
                <a:lnTo>
                  <a:pt x="175260" y="213360"/>
                </a:lnTo>
                <a:lnTo>
                  <a:pt x="167640" y="198120"/>
                </a:lnTo>
                <a:lnTo>
                  <a:pt x="160020" y="182880"/>
                </a:lnTo>
                <a:lnTo>
                  <a:pt x="144780" y="167640"/>
                </a:lnTo>
                <a:lnTo>
                  <a:pt x="129540" y="160020"/>
                </a:lnTo>
                <a:lnTo>
                  <a:pt x="121920" y="152400"/>
                </a:lnTo>
                <a:lnTo>
                  <a:pt x="106680" y="152400"/>
                </a:lnTo>
                <a:lnTo>
                  <a:pt x="91440" y="152400"/>
                </a:lnTo>
                <a:lnTo>
                  <a:pt x="68580" y="152400"/>
                </a:lnTo>
                <a:lnTo>
                  <a:pt x="53340" y="160020"/>
                </a:lnTo>
                <a:lnTo>
                  <a:pt x="45720" y="167640"/>
                </a:lnTo>
                <a:lnTo>
                  <a:pt x="30480" y="182880"/>
                </a:lnTo>
                <a:lnTo>
                  <a:pt x="15240" y="198120"/>
                </a:lnTo>
                <a:lnTo>
                  <a:pt x="7620" y="213360"/>
                </a:lnTo>
                <a:lnTo>
                  <a:pt x="7620" y="236220"/>
                </a:lnTo>
                <a:lnTo>
                  <a:pt x="0" y="259080"/>
                </a:lnTo>
                <a:lnTo>
                  <a:pt x="0" y="274320"/>
                </a:lnTo>
                <a:lnTo>
                  <a:pt x="7620" y="297180"/>
                </a:lnTo>
                <a:lnTo>
                  <a:pt x="7620" y="312420"/>
                </a:lnTo>
                <a:lnTo>
                  <a:pt x="15240" y="327660"/>
                </a:lnTo>
                <a:lnTo>
                  <a:pt x="30480" y="342900"/>
                </a:lnTo>
                <a:lnTo>
                  <a:pt x="45720" y="358140"/>
                </a:lnTo>
                <a:lnTo>
                  <a:pt x="60960" y="358140"/>
                </a:lnTo>
                <a:lnTo>
                  <a:pt x="76200" y="365760"/>
                </a:lnTo>
                <a:lnTo>
                  <a:pt x="99060" y="365760"/>
                </a:lnTo>
                <a:lnTo>
                  <a:pt x="114300" y="358140"/>
                </a:lnTo>
                <a:lnTo>
                  <a:pt x="137160" y="358140"/>
                </a:lnTo>
                <a:lnTo>
                  <a:pt x="152400" y="342900"/>
                </a:lnTo>
                <a:lnTo>
                  <a:pt x="167640" y="335280"/>
                </a:lnTo>
                <a:lnTo>
                  <a:pt x="182880" y="327660"/>
                </a:lnTo>
                <a:lnTo>
                  <a:pt x="182880" y="32766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6"/>
          <p:cNvSpPr/>
          <p:nvPr/>
        </p:nvSpPr>
        <p:spPr>
          <a:xfrm>
            <a:off x="6202800" y="5006520"/>
            <a:ext cx="14760" cy="159840"/>
          </a:xfrm>
          <a:custGeom>
            <a:avLst/>
            <a:gdLst/>
            <a:ahLst/>
            <a:rect l="0" t="0" r="r" b="b"/>
            <a:pathLst>
              <a:path w="15241" h="160021">
                <a:moveTo>
                  <a:pt x="15240" y="0"/>
                </a:moveTo>
                <a:lnTo>
                  <a:pt x="15240" y="7620"/>
                </a:lnTo>
                <a:lnTo>
                  <a:pt x="15240" y="15240"/>
                </a:lnTo>
                <a:lnTo>
                  <a:pt x="15240" y="22860"/>
                </a:lnTo>
                <a:lnTo>
                  <a:pt x="15240" y="38100"/>
                </a:lnTo>
                <a:lnTo>
                  <a:pt x="15240" y="53340"/>
                </a:lnTo>
                <a:lnTo>
                  <a:pt x="15240" y="76200"/>
                </a:lnTo>
                <a:lnTo>
                  <a:pt x="7620" y="91440"/>
                </a:lnTo>
                <a:lnTo>
                  <a:pt x="7620" y="106680"/>
                </a:lnTo>
                <a:lnTo>
                  <a:pt x="7620" y="121920"/>
                </a:lnTo>
                <a:lnTo>
                  <a:pt x="7620" y="137160"/>
                </a:lnTo>
                <a:lnTo>
                  <a:pt x="7620" y="144780"/>
                </a:lnTo>
                <a:lnTo>
                  <a:pt x="7620" y="152400"/>
                </a:lnTo>
                <a:lnTo>
                  <a:pt x="0" y="152400"/>
                </a:lnTo>
                <a:lnTo>
                  <a:pt x="0" y="160020"/>
                </a:lnTo>
                <a:lnTo>
                  <a:pt x="0" y="160020"/>
                </a:lnTo>
                <a:lnTo>
                  <a:pt x="0" y="16002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7"/>
          <p:cNvSpPr/>
          <p:nvPr/>
        </p:nvSpPr>
        <p:spPr>
          <a:xfrm>
            <a:off x="6309360" y="4876920"/>
            <a:ext cx="7200" cy="7200"/>
          </a:xfrm>
          <a:custGeom>
            <a:avLst/>
            <a:gdLst/>
            <a:ahLst/>
            <a:rect l="0" t="0" r="r" b="b"/>
            <a:pathLst>
              <a:path w="7621" h="7621">
                <a:moveTo>
                  <a:pt x="7620" y="7620"/>
                </a:moveTo>
                <a:lnTo>
                  <a:pt x="7620" y="762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620" y="0"/>
                </a:lnTo>
                <a:lnTo>
                  <a:pt x="7620" y="0"/>
                </a:lnTo>
                <a:lnTo>
                  <a:pt x="7620" y="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8"/>
          <p:cNvSpPr/>
          <p:nvPr/>
        </p:nvSpPr>
        <p:spPr>
          <a:xfrm>
            <a:off x="6278760" y="4907160"/>
            <a:ext cx="235800" cy="350280"/>
          </a:xfrm>
          <a:custGeom>
            <a:avLst/>
            <a:gdLst/>
            <a:ahLst/>
            <a:rect l="0" t="0" r="r" b="b"/>
            <a:pathLst>
              <a:path w="236221" h="350521">
                <a:moveTo>
                  <a:pt x="160020" y="175260"/>
                </a:moveTo>
                <a:lnTo>
                  <a:pt x="160020" y="175260"/>
                </a:lnTo>
                <a:lnTo>
                  <a:pt x="152400" y="175260"/>
                </a:lnTo>
                <a:lnTo>
                  <a:pt x="152400" y="175260"/>
                </a:lnTo>
                <a:lnTo>
                  <a:pt x="152400" y="175260"/>
                </a:lnTo>
                <a:lnTo>
                  <a:pt x="144780" y="175260"/>
                </a:lnTo>
                <a:lnTo>
                  <a:pt x="144780" y="175260"/>
                </a:lnTo>
                <a:lnTo>
                  <a:pt x="137160" y="175260"/>
                </a:lnTo>
                <a:lnTo>
                  <a:pt x="129540" y="175260"/>
                </a:lnTo>
                <a:lnTo>
                  <a:pt x="121920" y="175260"/>
                </a:lnTo>
                <a:lnTo>
                  <a:pt x="106680" y="175260"/>
                </a:lnTo>
                <a:lnTo>
                  <a:pt x="91440" y="182880"/>
                </a:lnTo>
                <a:lnTo>
                  <a:pt x="76200" y="198120"/>
                </a:lnTo>
                <a:lnTo>
                  <a:pt x="60960" y="205740"/>
                </a:lnTo>
                <a:lnTo>
                  <a:pt x="45720" y="220980"/>
                </a:lnTo>
                <a:lnTo>
                  <a:pt x="30480" y="243840"/>
                </a:lnTo>
                <a:lnTo>
                  <a:pt x="15240" y="259080"/>
                </a:lnTo>
                <a:lnTo>
                  <a:pt x="7620" y="274320"/>
                </a:lnTo>
                <a:lnTo>
                  <a:pt x="0" y="289560"/>
                </a:lnTo>
                <a:lnTo>
                  <a:pt x="0" y="297180"/>
                </a:lnTo>
                <a:lnTo>
                  <a:pt x="0" y="312420"/>
                </a:lnTo>
                <a:lnTo>
                  <a:pt x="7620" y="320040"/>
                </a:lnTo>
                <a:lnTo>
                  <a:pt x="15240" y="327660"/>
                </a:lnTo>
                <a:lnTo>
                  <a:pt x="30480" y="327660"/>
                </a:lnTo>
                <a:lnTo>
                  <a:pt x="45720" y="327660"/>
                </a:lnTo>
                <a:lnTo>
                  <a:pt x="60960" y="320040"/>
                </a:lnTo>
                <a:lnTo>
                  <a:pt x="76200" y="304800"/>
                </a:lnTo>
                <a:lnTo>
                  <a:pt x="91440" y="281940"/>
                </a:lnTo>
                <a:lnTo>
                  <a:pt x="114300" y="259080"/>
                </a:lnTo>
                <a:lnTo>
                  <a:pt x="137160" y="228600"/>
                </a:lnTo>
                <a:lnTo>
                  <a:pt x="152400" y="198120"/>
                </a:lnTo>
                <a:lnTo>
                  <a:pt x="167640" y="167640"/>
                </a:lnTo>
                <a:lnTo>
                  <a:pt x="182880" y="137160"/>
                </a:lnTo>
                <a:lnTo>
                  <a:pt x="190500" y="106680"/>
                </a:lnTo>
                <a:lnTo>
                  <a:pt x="205740" y="83820"/>
                </a:lnTo>
                <a:lnTo>
                  <a:pt x="213360" y="60960"/>
                </a:lnTo>
                <a:lnTo>
                  <a:pt x="213360" y="45720"/>
                </a:lnTo>
                <a:lnTo>
                  <a:pt x="220980" y="22860"/>
                </a:lnTo>
                <a:lnTo>
                  <a:pt x="220980" y="15240"/>
                </a:lnTo>
                <a:lnTo>
                  <a:pt x="228600" y="7620"/>
                </a:lnTo>
                <a:lnTo>
                  <a:pt x="228600" y="0"/>
                </a:lnTo>
                <a:lnTo>
                  <a:pt x="228600" y="0"/>
                </a:lnTo>
                <a:lnTo>
                  <a:pt x="236220" y="0"/>
                </a:lnTo>
                <a:lnTo>
                  <a:pt x="236220" y="7620"/>
                </a:lnTo>
                <a:lnTo>
                  <a:pt x="228600" y="7620"/>
                </a:lnTo>
                <a:lnTo>
                  <a:pt x="228600" y="22860"/>
                </a:lnTo>
                <a:lnTo>
                  <a:pt x="228600" y="45720"/>
                </a:lnTo>
                <a:lnTo>
                  <a:pt x="220980" y="68580"/>
                </a:lnTo>
                <a:lnTo>
                  <a:pt x="213360" y="91440"/>
                </a:lnTo>
                <a:lnTo>
                  <a:pt x="205740" y="121920"/>
                </a:lnTo>
                <a:lnTo>
                  <a:pt x="190500" y="152400"/>
                </a:lnTo>
                <a:lnTo>
                  <a:pt x="175260" y="182880"/>
                </a:lnTo>
                <a:lnTo>
                  <a:pt x="160020" y="213360"/>
                </a:lnTo>
                <a:lnTo>
                  <a:pt x="144780" y="243840"/>
                </a:lnTo>
                <a:lnTo>
                  <a:pt x="137160" y="274320"/>
                </a:lnTo>
                <a:lnTo>
                  <a:pt x="121920" y="297180"/>
                </a:lnTo>
                <a:lnTo>
                  <a:pt x="121920" y="312420"/>
                </a:lnTo>
                <a:lnTo>
                  <a:pt x="114300" y="327660"/>
                </a:lnTo>
                <a:lnTo>
                  <a:pt x="114300" y="342900"/>
                </a:lnTo>
                <a:lnTo>
                  <a:pt x="121920" y="350520"/>
                </a:lnTo>
                <a:lnTo>
                  <a:pt x="121920" y="350520"/>
                </a:lnTo>
                <a:lnTo>
                  <a:pt x="121920" y="35052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9"/>
          <p:cNvSpPr/>
          <p:nvPr/>
        </p:nvSpPr>
        <p:spPr>
          <a:xfrm>
            <a:off x="6545520" y="5143680"/>
            <a:ext cx="144360" cy="197640"/>
          </a:xfrm>
          <a:custGeom>
            <a:avLst/>
            <a:gdLst/>
            <a:ahLst/>
            <a:rect l="0" t="0" r="r" b="b"/>
            <a:pathLst>
              <a:path w="144782" h="198121">
                <a:moveTo>
                  <a:pt x="45720" y="15240"/>
                </a:moveTo>
                <a:lnTo>
                  <a:pt x="45720" y="22860"/>
                </a:lnTo>
                <a:lnTo>
                  <a:pt x="38100" y="30480"/>
                </a:lnTo>
                <a:lnTo>
                  <a:pt x="38100" y="38100"/>
                </a:lnTo>
                <a:lnTo>
                  <a:pt x="22860" y="53340"/>
                </a:lnTo>
                <a:lnTo>
                  <a:pt x="15240" y="68580"/>
                </a:lnTo>
                <a:lnTo>
                  <a:pt x="15240" y="83820"/>
                </a:lnTo>
                <a:lnTo>
                  <a:pt x="7620" y="99060"/>
                </a:lnTo>
                <a:lnTo>
                  <a:pt x="7620" y="114300"/>
                </a:lnTo>
                <a:lnTo>
                  <a:pt x="0" y="121920"/>
                </a:lnTo>
                <a:lnTo>
                  <a:pt x="0" y="129540"/>
                </a:lnTo>
                <a:lnTo>
                  <a:pt x="0" y="129540"/>
                </a:lnTo>
                <a:lnTo>
                  <a:pt x="0" y="129540"/>
                </a:lnTo>
                <a:lnTo>
                  <a:pt x="0" y="129540"/>
                </a:lnTo>
                <a:lnTo>
                  <a:pt x="0" y="129540"/>
                </a:lnTo>
                <a:lnTo>
                  <a:pt x="0" y="121920"/>
                </a:lnTo>
                <a:lnTo>
                  <a:pt x="0" y="114300"/>
                </a:lnTo>
                <a:lnTo>
                  <a:pt x="7620" y="91440"/>
                </a:lnTo>
                <a:lnTo>
                  <a:pt x="7620" y="76200"/>
                </a:lnTo>
                <a:lnTo>
                  <a:pt x="22860" y="53340"/>
                </a:lnTo>
                <a:lnTo>
                  <a:pt x="38100" y="38100"/>
                </a:lnTo>
                <a:lnTo>
                  <a:pt x="53340" y="22860"/>
                </a:lnTo>
                <a:lnTo>
                  <a:pt x="68581" y="7620"/>
                </a:lnTo>
                <a:lnTo>
                  <a:pt x="83820" y="0"/>
                </a:lnTo>
                <a:lnTo>
                  <a:pt x="99060" y="0"/>
                </a:lnTo>
                <a:lnTo>
                  <a:pt x="114300" y="0"/>
                </a:lnTo>
                <a:lnTo>
                  <a:pt x="121920" y="7620"/>
                </a:lnTo>
                <a:lnTo>
                  <a:pt x="137160" y="22860"/>
                </a:lnTo>
                <a:lnTo>
                  <a:pt x="137160" y="38100"/>
                </a:lnTo>
                <a:lnTo>
                  <a:pt x="144781" y="53340"/>
                </a:lnTo>
                <a:lnTo>
                  <a:pt x="144781" y="76200"/>
                </a:lnTo>
                <a:lnTo>
                  <a:pt x="144781" y="99060"/>
                </a:lnTo>
                <a:lnTo>
                  <a:pt x="137160" y="121920"/>
                </a:lnTo>
                <a:lnTo>
                  <a:pt x="137160" y="144780"/>
                </a:lnTo>
                <a:lnTo>
                  <a:pt x="121920" y="167640"/>
                </a:lnTo>
                <a:lnTo>
                  <a:pt x="121920" y="175260"/>
                </a:lnTo>
                <a:lnTo>
                  <a:pt x="114300" y="190500"/>
                </a:lnTo>
                <a:lnTo>
                  <a:pt x="114300" y="198120"/>
                </a:lnTo>
                <a:lnTo>
                  <a:pt x="114300" y="198120"/>
                </a:lnTo>
                <a:lnTo>
                  <a:pt x="114300" y="198120"/>
                </a:lnTo>
                <a:lnTo>
                  <a:pt x="114300" y="190500"/>
                </a:lnTo>
                <a:lnTo>
                  <a:pt x="114300" y="1905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10"/>
          <p:cNvSpPr/>
          <p:nvPr/>
        </p:nvSpPr>
        <p:spPr>
          <a:xfrm>
            <a:off x="6858000" y="5074920"/>
            <a:ext cx="22680" cy="37800"/>
          </a:xfrm>
          <a:custGeom>
            <a:avLst/>
            <a:gdLst/>
            <a:ahLst/>
            <a:rect l="0" t="0" r="r" b="b"/>
            <a:pathLst>
              <a:path w="22862" h="38101">
                <a:moveTo>
                  <a:pt x="22861" y="0"/>
                </a:moveTo>
                <a:lnTo>
                  <a:pt x="15240" y="7620"/>
                </a:lnTo>
                <a:lnTo>
                  <a:pt x="7620" y="15240"/>
                </a:lnTo>
                <a:lnTo>
                  <a:pt x="7620" y="15240"/>
                </a:lnTo>
                <a:lnTo>
                  <a:pt x="0" y="30480"/>
                </a:lnTo>
                <a:lnTo>
                  <a:pt x="0" y="38100"/>
                </a:lnTo>
                <a:lnTo>
                  <a:pt x="0" y="381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11"/>
          <p:cNvSpPr/>
          <p:nvPr/>
        </p:nvSpPr>
        <p:spPr>
          <a:xfrm>
            <a:off x="6941880" y="5082480"/>
            <a:ext cx="151920" cy="342720"/>
          </a:xfrm>
          <a:custGeom>
            <a:avLst/>
            <a:gdLst/>
            <a:ahLst/>
            <a:rect l="0" t="0" r="r" b="b"/>
            <a:pathLst>
              <a:path w="152401" h="342901">
                <a:moveTo>
                  <a:pt x="152400" y="0"/>
                </a:moveTo>
                <a:lnTo>
                  <a:pt x="152400" y="7620"/>
                </a:lnTo>
                <a:lnTo>
                  <a:pt x="144780" y="30480"/>
                </a:lnTo>
                <a:lnTo>
                  <a:pt x="137160" y="45720"/>
                </a:lnTo>
                <a:lnTo>
                  <a:pt x="129541" y="76200"/>
                </a:lnTo>
                <a:lnTo>
                  <a:pt x="114300" y="106680"/>
                </a:lnTo>
                <a:lnTo>
                  <a:pt x="99060" y="144780"/>
                </a:lnTo>
                <a:lnTo>
                  <a:pt x="76200" y="182880"/>
                </a:lnTo>
                <a:lnTo>
                  <a:pt x="60960" y="213360"/>
                </a:lnTo>
                <a:lnTo>
                  <a:pt x="38100" y="251460"/>
                </a:lnTo>
                <a:lnTo>
                  <a:pt x="30480" y="281940"/>
                </a:lnTo>
                <a:lnTo>
                  <a:pt x="15241" y="304800"/>
                </a:lnTo>
                <a:lnTo>
                  <a:pt x="7620" y="327660"/>
                </a:lnTo>
                <a:lnTo>
                  <a:pt x="0" y="342900"/>
                </a:lnTo>
                <a:lnTo>
                  <a:pt x="0" y="342900"/>
                </a:lnTo>
                <a:lnTo>
                  <a:pt x="0" y="3429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12"/>
          <p:cNvSpPr/>
          <p:nvPr/>
        </p:nvSpPr>
        <p:spPr>
          <a:xfrm>
            <a:off x="6896160" y="5257800"/>
            <a:ext cx="151920" cy="68400"/>
          </a:xfrm>
          <a:custGeom>
            <a:avLst/>
            <a:gdLst/>
            <a:ahLst/>
            <a:rect l="0" t="0" r="r" b="b"/>
            <a:pathLst>
              <a:path w="152401" h="68581">
                <a:moveTo>
                  <a:pt x="0" y="0"/>
                </a:moveTo>
                <a:lnTo>
                  <a:pt x="0" y="7620"/>
                </a:lnTo>
                <a:lnTo>
                  <a:pt x="0" y="7620"/>
                </a:lnTo>
                <a:lnTo>
                  <a:pt x="7620" y="15240"/>
                </a:lnTo>
                <a:lnTo>
                  <a:pt x="22861" y="22860"/>
                </a:lnTo>
                <a:lnTo>
                  <a:pt x="45720" y="30480"/>
                </a:lnTo>
                <a:lnTo>
                  <a:pt x="76200" y="38100"/>
                </a:lnTo>
                <a:lnTo>
                  <a:pt x="106680" y="53340"/>
                </a:lnTo>
                <a:lnTo>
                  <a:pt x="137161" y="60960"/>
                </a:lnTo>
                <a:lnTo>
                  <a:pt x="152400" y="68580"/>
                </a:lnTo>
                <a:lnTo>
                  <a:pt x="152400" y="6858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13"/>
          <p:cNvSpPr/>
          <p:nvPr/>
        </p:nvSpPr>
        <p:spPr>
          <a:xfrm>
            <a:off x="7322760" y="5356800"/>
            <a:ext cx="205560" cy="228240"/>
          </a:xfrm>
          <a:custGeom>
            <a:avLst/>
            <a:gdLst/>
            <a:ahLst/>
            <a:rect l="0" t="0" r="r" b="b"/>
            <a:pathLst>
              <a:path w="205742" h="228601">
                <a:moveTo>
                  <a:pt x="22860" y="106680"/>
                </a:moveTo>
                <a:lnTo>
                  <a:pt x="22860" y="114300"/>
                </a:lnTo>
                <a:lnTo>
                  <a:pt x="30480" y="114300"/>
                </a:lnTo>
                <a:lnTo>
                  <a:pt x="30480" y="121920"/>
                </a:lnTo>
                <a:lnTo>
                  <a:pt x="45720" y="121920"/>
                </a:lnTo>
                <a:lnTo>
                  <a:pt x="60960" y="129540"/>
                </a:lnTo>
                <a:lnTo>
                  <a:pt x="83820" y="137160"/>
                </a:lnTo>
                <a:lnTo>
                  <a:pt x="106680" y="137160"/>
                </a:lnTo>
                <a:lnTo>
                  <a:pt x="129541" y="137160"/>
                </a:lnTo>
                <a:lnTo>
                  <a:pt x="152400" y="129540"/>
                </a:lnTo>
                <a:lnTo>
                  <a:pt x="167641" y="114300"/>
                </a:lnTo>
                <a:lnTo>
                  <a:pt x="182880" y="106680"/>
                </a:lnTo>
                <a:lnTo>
                  <a:pt x="198120" y="91440"/>
                </a:lnTo>
                <a:lnTo>
                  <a:pt x="205741" y="76200"/>
                </a:lnTo>
                <a:lnTo>
                  <a:pt x="205741" y="60960"/>
                </a:lnTo>
                <a:lnTo>
                  <a:pt x="198120" y="45720"/>
                </a:lnTo>
                <a:lnTo>
                  <a:pt x="190500" y="30480"/>
                </a:lnTo>
                <a:lnTo>
                  <a:pt x="175260" y="15240"/>
                </a:lnTo>
                <a:lnTo>
                  <a:pt x="167641" y="7620"/>
                </a:lnTo>
                <a:lnTo>
                  <a:pt x="144780" y="0"/>
                </a:lnTo>
                <a:lnTo>
                  <a:pt x="129541" y="0"/>
                </a:lnTo>
                <a:lnTo>
                  <a:pt x="106680" y="0"/>
                </a:lnTo>
                <a:lnTo>
                  <a:pt x="91441" y="7620"/>
                </a:lnTo>
                <a:lnTo>
                  <a:pt x="68580" y="22860"/>
                </a:lnTo>
                <a:lnTo>
                  <a:pt x="45720" y="45720"/>
                </a:lnTo>
                <a:lnTo>
                  <a:pt x="30480" y="68580"/>
                </a:lnTo>
                <a:lnTo>
                  <a:pt x="15241" y="91440"/>
                </a:lnTo>
                <a:lnTo>
                  <a:pt x="7620" y="114300"/>
                </a:lnTo>
                <a:lnTo>
                  <a:pt x="0" y="144780"/>
                </a:lnTo>
                <a:lnTo>
                  <a:pt x="7620" y="167640"/>
                </a:lnTo>
                <a:lnTo>
                  <a:pt x="15241" y="190500"/>
                </a:lnTo>
                <a:lnTo>
                  <a:pt x="22860" y="213360"/>
                </a:lnTo>
                <a:lnTo>
                  <a:pt x="45720" y="228600"/>
                </a:lnTo>
                <a:lnTo>
                  <a:pt x="60960" y="228600"/>
                </a:lnTo>
                <a:lnTo>
                  <a:pt x="76200" y="228600"/>
                </a:lnTo>
                <a:lnTo>
                  <a:pt x="99060" y="228600"/>
                </a:lnTo>
                <a:lnTo>
                  <a:pt x="114300" y="228600"/>
                </a:lnTo>
                <a:lnTo>
                  <a:pt x="114300" y="228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14"/>
          <p:cNvSpPr/>
          <p:nvPr/>
        </p:nvSpPr>
        <p:spPr>
          <a:xfrm>
            <a:off x="7558920" y="5448240"/>
            <a:ext cx="182520" cy="327240"/>
          </a:xfrm>
          <a:custGeom>
            <a:avLst/>
            <a:gdLst/>
            <a:ahLst/>
            <a:rect l="0" t="0" r="r" b="b"/>
            <a:pathLst>
              <a:path w="182881" h="327661">
                <a:moveTo>
                  <a:pt x="99060" y="0"/>
                </a:moveTo>
                <a:lnTo>
                  <a:pt x="99060" y="0"/>
                </a:lnTo>
                <a:lnTo>
                  <a:pt x="91440" y="15240"/>
                </a:lnTo>
                <a:lnTo>
                  <a:pt x="91440" y="22860"/>
                </a:lnTo>
                <a:lnTo>
                  <a:pt x="83821" y="38100"/>
                </a:lnTo>
                <a:lnTo>
                  <a:pt x="76200" y="60960"/>
                </a:lnTo>
                <a:lnTo>
                  <a:pt x="60960" y="91440"/>
                </a:lnTo>
                <a:lnTo>
                  <a:pt x="45721" y="114300"/>
                </a:lnTo>
                <a:lnTo>
                  <a:pt x="38100" y="137160"/>
                </a:lnTo>
                <a:lnTo>
                  <a:pt x="22860" y="160020"/>
                </a:lnTo>
                <a:lnTo>
                  <a:pt x="15240" y="182880"/>
                </a:lnTo>
                <a:lnTo>
                  <a:pt x="7621" y="190500"/>
                </a:lnTo>
                <a:lnTo>
                  <a:pt x="0" y="198120"/>
                </a:lnTo>
                <a:lnTo>
                  <a:pt x="0" y="205740"/>
                </a:lnTo>
                <a:lnTo>
                  <a:pt x="0" y="205740"/>
                </a:lnTo>
                <a:lnTo>
                  <a:pt x="0" y="205740"/>
                </a:lnTo>
                <a:lnTo>
                  <a:pt x="0" y="198120"/>
                </a:lnTo>
                <a:lnTo>
                  <a:pt x="7621" y="182880"/>
                </a:lnTo>
                <a:lnTo>
                  <a:pt x="15240" y="160020"/>
                </a:lnTo>
                <a:lnTo>
                  <a:pt x="22860" y="137160"/>
                </a:lnTo>
                <a:lnTo>
                  <a:pt x="38100" y="114300"/>
                </a:lnTo>
                <a:lnTo>
                  <a:pt x="60960" y="91440"/>
                </a:lnTo>
                <a:lnTo>
                  <a:pt x="83821" y="76200"/>
                </a:lnTo>
                <a:lnTo>
                  <a:pt x="106680" y="68580"/>
                </a:lnTo>
                <a:lnTo>
                  <a:pt x="121921" y="60960"/>
                </a:lnTo>
                <a:lnTo>
                  <a:pt x="137160" y="60960"/>
                </a:lnTo>
                <a:lnTo>
                  <a:pt x="152400" y="68580"/>
                </a:lnTo>
                <a:lnTo>
                  <a:pt x="160021" y="76200"/>
                </a:lnTo>
                <a:lnTo>
                  <a:pt x="167640" y="91440"/>
                </a:lnTo>
                <a:lnTo>
                  <a:pt x="175260" y="114300"/>
                </a:lnTo>
                <a:lnTo>
                  <a:pt x="182880" y="137160"/>
                </a:lnTo>
                <a:lnTo>
                  <a:pt x="182880" y="167640"/>
                </a:lnTo>
                <a:lnTo>
                  <a:pt x="182880" y="198120"/>
                </a:lnTo>
                <a:lnTo>
                  <a:pt x="182880" y="220980"/>
                </a:lnTo>
                <a:lnTo>
                  <a:pt x="175260" y="243840"/>
                </a:lnTo>
                <a:lnTo>
                  <a:pt x="167640" y="274320"/>
                </a:lnTo>
                <a:lnTo>
                  <a:pt x="167640" y="289560"/>
                </a:lnTo>
                <a:lnTo>
                  <a:pt x="160021" y="312420"/>
                </a:lnTo>
                <a:lnTo>
                  <a:pt x="160021" y="320040"/>
                </a:lnTo>
                <a:lnTo>
                  <a:pt x="160021" y="327660"/>
                </a:lnTo>
                <a:lnTo>
                  <a:pt x="160021" y="32766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15"/>
          <p:cNvSpPr/>
          <p:nvPr/>
        </p:nvSpPr>
        <p:spPr>
          <a:xfrm>
            <a:off x="7810560" y="5654160"/>
            <a:ext cx="174960" cy="151920"/>
          </a:xfrm>
          <a:custGeom>
            <a:avLst/>
            <a:gdLst/>
            <a:ahLst/>
            <a:rect l="0" t="0" r="r" b="b"/>
            <a:pathLst>
              <a:path w="175262" h="152401">
                <a:moveTo>
                  <a:pt x="175261" y="30480"/>
                </a:moveTo>
                <a:lnTo>
                  <a:pt x="175261" y="22860"/>
                </a:lnTo>
                <a:lnTo>
                  <a:pt x="167640" y="22860"/>
                </a:lnTo>
                <a:lnTo>
                  <a:pt x="167640" y="15240"/>
                </a:lnTo>
                <a:lnTo>
                  <a:pt x="160020" y="7620"/>
                </a:lnTo>
                <a:lnTo>
                  <a:pt x="152400" y="0"/>
                </a:lnTo>
                <a:lnTo>
                  <a:pt x="137161" y="0"/>
                </a:lnTo>
                <a:lnTo>
                  <a:pt x="121920" y="0"/>
                </a:lnTo>
                <a:lnTo>
                  <a:pt x="106680" y="0"/>
                </a:lnTo>
                <a:lnTo>
                  <a:pt x="83820" y="7620"/>
                </a:lnTo>
                <a:lnTo>
                  <a:pt x="60961" y="15240"/>
                </a:lnTo>
                <a:lnTo>
                  <a:pt x="45720" y="22860"/>
                </a:lnTo>
                <a:lnTo>
                  <a:pt x="30480" y="38100"/>
                </a:lnTo>
                <a:lnTo>
                  <a:pt x="15240" y="53340"/>
                </a:lnTo>
                <a:lnTo>
                  <a:pt x="7620" y="76200"/>
                </a:lnTo>
                <a:lnTo>
                  <a:pt x="7620" y="91440"/>
                </a:lnTo>
                <a:lnTo>
                  <a:pt x="0" y="114300"/>
                </a:lnTo>
                <a:lnTo>
                  <a:pt x="7620" y="129540"/>
                </a:lnTo>
                <a:lnTo>
                  <a:pt x="7620" y="144780"/>
                </a:lnTo>
                <a:lnTo>
                  <a:pt x="22861" y="152400"/>
                </a:lnTo>
                <a:lnTo>
                  <a:pt x="30480" y="152400"/>
                </a:lnTo>
                <a:lnTo>
                  <a:pt x="45720" y="152400"/>
                </a:lnTo>
                <a:lnTo>
                  <a:pt x="68580" y="137160"/>
                </a:lnTo>
                <a:lnTo>
                  <a:pt x="91440" y="121920"/>
                </a:lnTo>
                <a:lnTo>
                  <a:pt x="129540" y="91440"/>
                </a:lnTo>
                <a:lnTo>
                  <a:pt x="129540" y="91440"/>
                </a:lnTo>
                <a:lnTo>
                  <a:pt x="129540" y="9144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16"/>
          <p:cNvSpPr/>
          <p:nvPr/>
        </p:nvSpPr>
        <p:spPr>
          <a:xfrm>
            <a:off x="7940160" y="5471280"/>
            <a:ext cx="243360" cy="403560"/>
          </a:xfrm>
          <a:custGeom>
            <a:avLst/>
            <a:gdLst/>
            <a:ahLst/>
            <a:rect l="0" t="0" r="r" b="b"/>
            <a:pathLst>
              <a:path w="243841" h="403861">
                <a:moveTo>
                  <a:pt x="236221" y="0"/>
                </a:moveTo>
                <a:lnTo>
                  <a:pt x="243840" y="0"/>
                </a:lnTo>
                <a:lnTo>
                  <a:pt x="243840" y="0"/>
                </a:lnTo>
                <a:lnTo>
                  <a:pt x="243840" y="0"/>
                </a:lnTo>
                <a:lnTo>
                  <a:pt x="243840" y="7620"/>
                </a:lnTo>
                <a:lnTo>
                  <a:pt x="243840" y="22860"/>
                </a:lnTo>
                <a:lnTo>
                  <a:pt x="243840" y="38100"/>
                </a:lnTo>
                <a:lnTo>
                  <a:pt x="243840" y="60960"/>
                </a:lnTo>
                <a:lnTo>
                  <a:pt x="236221" y="83820"/>
                </a:lnTo>
                <a:lnTo>
                  <a:pt x="213360" y="114300"/>
                </a:lnTo>
                <a:lnTo>
                  <a:pt x="190500" y="152400"/>
                </a:lnTo>
                <a:lnTo>
                  <a:pt x="167640" y="190500"/>
                </a:lnTo>
                <a:lnTo>
                  <a:pt x="129540" y="236220"/>
                </a:lnTo>
                <a:lnTo>
                  <a:pt x="99060" y="274320"/>
                </a:lnTo>
                <a:lnTo>
                  <a:pt x="60960" y="320040"/>
                </a:lnTo>
                <a:lnTo>
                  <a:pt x="30480" y="358140"/>
                </a:lnTo>
                <a:lnTo>
                  <a:pt x="0" y="403860"/>
                </a:lnTo>
                <a:lnTo>
                  <a:pt x="0" y="403860"/>
                </a:lnTo>
                <a:lnTo>
                  <a:pt x="0" y="40386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17"/>
          <p:cNvSpPr/>
          <p:nvPr/>
        </p:nvSpPr>
        <p:spPr>
          <a:xfrm>
            <a:off x="5433120" y="5272920"/>
            <a:ext cx="129240" cy="281520"/>
          </a:xfrm>
          <a:custGeom>
            <a:avLst/>
            <a:gdLst/>
            <a:ahLst/>
            <a:rect l="0" t="0" r="r" b="b"/>
            <a:pathLst>
              <a:path w="129541" h="281941">
                <a:moveTo>
                  <a:pt x="129540" y="0"/>
                </a:moveTo>
                <a:lnTo>
                  <a:pt x="129540" y="7620"/>
                </a:lnTo>
                <a:lnTo>
                  <a:pt x="121920" y="15240"/>
                </a:lnTo>
                <a:lnTo>
                  <a:pt x="121920" y="15240"/>
                </a:lnTo>
                <a:lnTo>
                  <a:pt x="121920" y="22860"/>
                </a:lnTo>
                <a:lnTo>
                  <a:pt x="121920" y="38100"/>
                </a:lnTo>
                <a:lnTo>
                  <a:pt x="121920" y="53340"/>
                </a:lnTo>
                <a:lnTo>
                  <a:pt x="121920" y="76200"/>
                </a:lnTo>
                <a:lnTo>
                  <a:pt x="106680" y="99060"/>
                </a:lnTo>
                <a:lnTo>
                  <a:pt x="99060" y="121920"/>
                </a:lnTo>
                <a:lnTo>
                  <a:pt x="83820" y="152400"/>
                </a:lnTo>
                <a:lnTo>
                  <a:pt x="68580" y="175260"/>
                </a:lnTo>
                <a:lnTo>
                  <a:pt x="53340" y="198120"/>
                </a:lnTo>
                <a:lnTo>
                  <a:pt x="38100" y="220980"/>
                </a:lnTo>
                <a:lnTo>
                  <a:pt x="30480" y="236220"/>
                </a:lnTo>
                <a:lnTo>
                  <a:pt x="22860" y="251460"/>
                </a:lnTo>
                <a:lnTo>
                  <a:pt x="15240" y="266700"/>
                </a:lnTo>
                <a:lnTo>
                  <a:pt x="7620" y="274320"/>
                </a:lnTo>
                <a:lnTo>
                  <a:pt x="0" y="281940"/>
                </a:lnTo>
                <a:lnTo>
                  <a:pt x="0" y="28194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18"/>
          <p:cNvSpPr/>
          <p:nvPr/>
        </p:nvSpPr>
        <p:spPr>
          <a:xfrm>
            <a:off x="5372280" y="5166360"/>
            <a:ext cx="396000" cy="159840"/>
          </a:xfrm>
          <a:custGeom>
            <a:avLst/>
            <a:gdLst/>
            <a:ahLst/>
            <a:rect l="0" t="0" r="r" b="b"/>
            <a:pathLst>
              <a:path w="396241" h="16002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620" y="0"/>
                </a:lnTo>
                <a:lnTo>
                  <a:pt x="15240" y="0"/>
                </a:lnTo>
                <a:lnTo>
                  <a:pt x="45720" y="7620"/>
                </a:lnTo>
                <a:lnTo>
                  <a:pt x="68580" y="15240"/>
                </a:lnTo>
                <a:lnTo>
                  <a:pt x="106680" y="30480"/>
                </a:lnTo>
                <a:lnTo>
                  <a:pt x="152400" y="45720"/>
                </a:lnTo>
                <a:lnTo>
                  <a:pt x="198120" y="68580"/>
                </a:lnTo>
                <a:lnTo>
                  <a:pt x="243840" y="83820"/>
                </a:lnTo>
                <a:lnTo>
                  <a:pt x="289560" y="106680"/>
                </a:lnTo>
                <a:lnTo>
                  <a:pt x="335280" y="129540"/>
                </a:lnTo>
                <a:lnTo>
                  <a:pt x="373380" y="144780"/>
                </a:lnTo>
                <a:lnTo>
                  <a:pt x="396240" y="160020"/>
                </a:lnTo>
                <a:lnTo>
                  <a:pt x="396240" y="16002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19"/>
          <p:cNvSpPr/>
          <p:nvPr/>
        </p:nvSpPr>
        <p:spPr>
          <a:xfrm>
            <a:off x="5272920" y="5425560"/>
            <a:ext cx="205560" cy="136800"/>
          </a:xfrm>
          <a:custGeom>
            <a:avLst/>
            <a:gdLst/>
            <a:ahLst/>
            <a:rect l="0" t="0" r="r" b="b"/>
            <a:pathLst>
              <a:path w="205741" h="137161">
                <a:moveTo>
                  <a:pt x="0" y="0"/>
                </a:moveTo>
                <a:lnTo>
                  <a:pt x="0" y="7620"/>
                </a:lnTo>
                <a:lnTo>
                  <a:pt x="0" y="22860"/>
                </a:lnTo>
                <a:lnTo>
                  <a:pt x="0" y="22860"/>
                </a:lnTo>
                <a:lnTo>
                  <a:pt x="7620" y="45720"/>
                </a:lnTo>
                <a:lnTo>
                  <a:pt x="22860" y="60960"/>
                </a:lnTo>
                <a:lnTo>
                  <a:pt x="45720" y="76200"/>
                </a:lnTo>
                <a:lnTo>
                  <a:pt x="83820" y="91440"/>
                </a:lnTo>
                <a:lnTo>
                  <a:pt x="114300" y="106680"/>
                </a:lnTo>
                <a:lnTo>
                  <a:pt x="152400" y="121920"/>
                </a:lnTo>
                <a:lnTo>
                  <a:pt x="182880" y="129540"/>
                </a:lnTo>
                <a:lnTo>
                  <a:pt x="205740" y="137160"/>
                </a:lnTo>
                <a:lnTo>
                  <a:pt x="205740" y="13716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20"/>
          <p:cNvSpPr/>
          <p:nvPr/>
        </p:nvSpPr>
        <p:spPr>
          <a:xfrm>
            <a:off x="5555160" y="5478840"/>
            <a:ext cx="258840" cy="258840"/>
          </a:xfrm>
          <a:custGeom>
            <a:avLst/>
            <a:gdLst/>
            <a:ahLst/>
            <a:rect l="0" t="0" r="r" b="b"/>
            <a:pathLst>
              <a:path w="259081" h="259081">
                <a:moveTo>
                  <a:pt x="53340" y="60960"/>
                </a:moveTo>
                <a:lnTo>
                  <a:pt x="45720" y="68580"/>
                </a:lnTo>
                <a:lnTo>
                  <a:pt x="45720" y="83820"/>
                </a:lnTo>
                <a:lnTo>
                  <a:pt x="45720" y="91440"/>
                </a:lnTo>
                <a:lnTo>
                  <a:pt x="30480" y="114300"/>
                </a:lnTo>
                <a:lnTo>
                  <a:pt x="30480" y="137160"/>
                </a:lnTo>
                <a:lnTo>
                  <a:pt x="22860" y="160020"/>
                </a:lnTo>
                <a:lnTo>
                  <a:pt x="15240" y="175260"/>
                </a:lnTo>
                <a:lnTo>
                  <a:pt x="7620" y="182880"/>
                </a:lnTo>
                <a:lnTo>
                  <a:pt x="0" y="190500"/>
                </a:lnTo>
                <a:lnTo>
                  <a:pt x="0" y="190500"/>
                </a:lnTo>
                <a:lnTo>
                  <a:pt x="0" y="182880"/>
                </a:lnTo>
                <a:lnTo>
                  <a:pt x="0" y="175260"/>
                </a:lnTo>
                <a:lnTo>
                  <a:pt x="0" y="160020"/>
                </a:lnTo>
                <a:lnTo>
                  <a:pt x="7620" y="137160"/>
                </a:lnTo>
                <a:lnTo>
                  <a:pt x="7620" y="114300"/>
                </a:lnTo>
                <a:lnTo>
                  <a:pt x="15240" y="91440"/>
                </a:lnTo>
                <a:lnTo>
                  <a:pt x="30480" y="60960"/>
                </a:lnTo>
                <a:lnTo>
                  <a:pt x="45720" y="38100"/>
                </a:lnTo>
                <a:lnTo>
                  <a:pt x="60960" y="22860"/>
                </a:lnTo>
                <a:lnTo>
                  <a:pt x="76200" y="7620"/>
                </a:lnTo>
                <a:lnTo>
                  <a:pt x="91440" y="0"/>
                </a:lnTo>
                <a:lnTo>
                  <a:pt x="106680" y="0"/>
                </a:lnTo>
                <a:lnTo>
                  <a:pt x="114300" y="0"/>
                </a:lnTo>
                <a:lnTo>
                  <a:pt x="121920" y="7620"/>
                </a:lnTo>
                <a:lnTo>
                  <a:pt x="129540" y="15240"/>
                </a:lnTo>
                <a:lnTo>
                  <a:pt x="144780" y="30480"/>
                </a:lnTo>
                <a:lnTo>
                  <a:pt x="144780" y="53340"/>
                </a:lnTo>
                <a:lnTo>
                  <a:pt x="152400" y="76200"/>
                </a:lnTo>
                <a:lnTo>
                  <a:pt x="152400" y="99060"/>
                </a:lnTo>
                <a:lnTo>
                  <a:pt x="144780" y="121920"/>
                </a:lnTo>
                <a:lnTo>
                  <a:pt x="137160" y="144780"/>
                </a:lnTo>
                <a:lnTo>
                  <a:pt x="129540" y="160020"/>
                </a:lnTo>
                <a:lnTo>
                  <a:pt x="114300" y="175260"/>
                </a:lnTo>
                <a:lnTo>
                  <a:pt x="106680" y="190500"/>
                </a:lnTo>
                <a:lnTo>
                  <a:pt x="99060" y="198120"/>
                </a:lnTo>
                <a:lnTo>
                  <a:pt x="91440" y="198120"/>
                </a:lnTo>
                <a:lnTo>
                  <a:pt x="83820" y="198120"/>
                </a:lnTo>
                <a:lnTo>
                  <a:pt x="83820" y="198120"/>
                </a:lnTo>
                <a:lnTo>
                  <a:pt x="83820" y="198120"/>
                </a:lnTo>
                <a:lnTo>
                  <a:pt x="91440" y="190500"/>
                </a:lnTo>
                <a:lnTo>
                  <a:pt x="99060" y="175260"/>
                </a:lnTo>
                <a:lnTo>
                  <a:pt x="106680" y="160020"/>
                </a:lnTo>
                <a:lnTo>
                  <a:pt x="121920" y="144780"/>
                </a:lnTo>
                <a:lnTo>
                  <a:pt x="144780" y="121920"/>
                </a:lnTo>
                <a:lnTo>
                  <a:pt x="160020" y="106680"/>
                </a:lnTo>
                <a:lnTo>
                  <a:pt x="182880" y="99060"/>
                </a:lnTo>
                <a:lnTo>
                  <a:pt x="205740" y="91440"/>
                </a:lnTo>
                <a:lnTo>
                  <a:pt x="220980" y="91440"/>
                </a:lnTo>
                <a:lnTo>
                  <a:pt x="236220" y="91440"/>
                </a:lnTo>
                <a:lnTo>
                  <a:pt x="243840" y="99060"/>
                </a:lnTo>
                <a:lnTo>
                  <a:pt x="251460" y="106680"/>
                </a:lnTo>
                <a:lnTo>
                  <a:pt x="259080" y="114300"/>
                </a:lnTo>
                <a:lnTo>
                  <a:pt x="259080" y="129540"/>
                </a:lnTo>
                <a:lnTo>
                  <a:pt x="259080" y="144780"/>
                </a:lnTo>
                <a:lnTo>
                  <a:pt x="251460" y="167640"/>
                </a:lnTo>
                <a:lnTo>
                  <a:pt x="243840" y="190500"/>
                </a:lnTo>
                <a:lnTo>
                  <a:pt x="236220" y="205740"/>
                </a:lnTo>
                <a:lnTo>
                  <a:pt x="228600" y="228600"/>
                </a:lnTo>
                <a:lnTo>
                  <a:pt x="220980" y="243840"/>
                </a:lnTo>
                <a:lnTo>
                  <a:pt x="213360" y="251460"/>
                </a:lnTo>
                <a:lnTo>
                  <a:pt x="205740" y="259080"/>
                </a:lnTo>
                <a:lnTo>
                  <a:pt x="205740" y="259080"/>
                </a:lnTo>
                <a:lnTo>
                  <a:pt x="205740" y="25908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21"/>
          <p:cNvSpPr/>
          <p:nvPr/>
        </p:nvSpPr>
        <p:spPr>
          <a:xfrm>
            <a:off x="5760720" y="5631120"/>
            <a:ext cx="258840" cy="357840"/>
          </a:xfrm>
          <a:custGeom>
            <a:avLst/>
            <a:gdLst/>
            <a:ahLst/>
            <a:rect l="0" t="0" r="r" b="b"/>
            <a:pathLst>
              <a:path w="259081" h="358141">
                <a:moveTo>
                  <a:pt x="137160" y="60960"/>
                </a:moveTo>
                <a:lnTo>
                  <a:pt x="129540" y="76200"/>
                </a:lnTo>
                <a:lnTo>
                  <a:pt x="121920" y="99060"/>
                </a:lnTo>
                <a:lnTo>
                  <a:pt x="121920" y="106680"/>
                </a:lnTo>
                <a:lnTo>
                  <a:pt x="106680" y="144780"/>
                </a:lnTo>
                <a:lnTo>
                  <a:pt x="91440" y="182880"/>
                </a:lnTo>
                <a:lnTo>
                  <a:pt x="76200" y="213360"/>
                </a:lnTo>
                <a:lnTo>
                  <a:pt x="60960" y="251460"/>
                </a:lnTo>
                <a:lnTo>
                  <a:pt x="45720" y="281940"/>
                </a:lnTo>
                <a:lnTo>
                  <a:pt x="30480" y="312420"/>
                </a:lnTo>
                <a:lnTo>
                  <a:pt x="15240" y="335280"/>
                </a:lnTo>
                <a:lnTo>
                  <a:pt x="7620" y="350520"/>
                </a:lnTo>
                <a:lnTo>
                  <a:pt x="7620" y="358140"/>
                </a:lnTo>
                <a:lnTo>
                  <a:pt x="0" y="358140"/>
                </a:lnTo>
                <a:lnTo>
                  <a:pt x="0" y="358140"/>
                </a:lnTo>
                <a:lnTo>
                  <a:pt x="0" y="350520"/>
                </a:lnTo>
                <a:lnTo>
                  <a:pt x="0" y="342900"/>
                </a:lnTo>
                <a:lnTo>
                  <a:pt x="7620" y="320040"/>
                </a:lnTo>
                <a:lnTo>
                  <a:pt x="15240" y="289560"/>
                </a:lnTo>
                <a:lnTo>
                  <a:pt x="22860" y="259080"/>
                </a:lnTo>
                <a:lnTo>
                  <a:pt x="45720" y="228600"/>
                </a:lnTo>
                <a:lnTo>
                  <a:pt x="60960" y="198120"/>
                </a:lnTo>
                <a:lnTo>
                  <a:pt x="76200" y="160020"/>
                </a:lnTo>
                <a:lnTo>
                  <a:pt x="99060" y="129540"/>
                </a:lnTo>
                <a:lnTo>
                  <a:pt x="121920" y="99060"/>
                </a:lnTo>
                <a:lnTo>
                  <a:pt x="137160" y="76200"/>
                </a:lnTo>
                <a:lnTo>
                  <a:pt x="160020" y="53340"/>
                </a:lnTo>
                <a:lnTo>
                  <a:pt x="175260" y="30480"/>
                </a:lnTo>
                <a:lnTo>
                  <a:pt x="198120" y="15240"/>
                </a:lnTo>
                <a:lnTo>
                  <a:pt x="213360" y="7620"/>
                </a:lnTo>
                <a:lnTo>
                  <a:pt x="228600" y="0"/>
                </a:lnTo>
                <a:lnTo>
                  <a:pt x="236220" y="0"/>
                </a:lnTo>
                <a:lnTo>
                  <a:pt x="243840" y="0"/>
                </a:lnTo>
                <a:lnTo>
                  <a:pt x="251460" y="15240"/>
                </a:lnTo>
                <a:lnTo>
                  <a:pt x="251460" y="30480"/>
                </a:lnTo>
                <a:lnTo>
                  <a:pt x="259080" y="45720"/>
                </a:lnTo>
                <a:lnTo>
                  <a:pt x="251460" y="68580"/>
                </a:lnTo>
                <a:lnTo>
                  <a:pt x="251460" y="91440"/>
                </a:lnTo>
                <a:lnTo>
                  <a:pt x="243840" y="114300"/>
                </a:lnTo>
                <a:lnTo>
                  <a:pt x="228600" y="137160"/>
                </a:lnTo>
                <a:lnTo>
                  <a:pt x="213360" y="152400"/>
                </a:lnTo>
                <a:lnTo>
                  <a:pt x="205740" y="167640"/>
                </a:lnTo>
                <a:lnTo>
                  <a:pt x="190500" y="175260"/>
                </a:lnTo>
                <a:lnTo>
                  <a:pt x="175260" y="182880"/>
                </a:lnTo>
                <a:lnTo>
                  <a:pt x="160020" y="182880"/>
                </a:lnTo>
                <a:lnTo>
                  <a:pt x="144780" y="182880"/>
                </a:lnTo>
                <a:lnTo>
                  <a:pt x="129540" y="175260"/>
                </a:lnTo>
                <a:lnTo>
                  <a:pt x="114300" y="160020"/>
                </a:lnTo>
                <a:lnTo>
                  <a:pt x="106680" y="152400"/>
                </a:lnTo>
                <a:lnTo>
                  <a:pt x="99060" y="137160"/>
                </a:lnTo>
                <a:lnTo>
                  <a:pt x="91440" y="114300"/>
                </a:lnTo>
                <a:lnTo>
                  <a:pt x="91440" y="106680"/>
                </a:lnTo>
                <a:lnTo>
                  <a:pt x="91440" y="91440"/>
                </a:lnTo>
                <a:lnTo>
                  <a:pt x="91440" y="83820"/>
                </a:lnTo>
                <a:lnTo>
                  <a:pt x="91440" y="8382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22"/>
          <p:cNvSpPr/>
          <p:nvPr/>
        </p:nvSpPr>
        <p:spPr>
          <a:xfrm>
            <a:off x="6042600" y="5745600"/>
            <a:ext cx="167400" cy="144360"/>
          </a:xfrm>
          <a:custGeom>
            <a:avLst/>
            <a:gdLst/>
            <a:ahLst/>
            <a:rect l="0" t="0" r="r" b="b"/>
            <a:pathLst>
              <a:path w="167641" h="144781">
                <a:moveTo>
                  <a:pt x="53340" y="0"/>
                </a:moveTo>
                <a:lnTo>
                  <a:pt x="45720" y="15240"/>
                </a:lnTo>
                <a:lnTo>
                  <a:pt x="38100" y="30480"/>
                </a:lnTo>
                <a:lnTo>
                  <a:pt x="38100" y="30480"/>
                </a:lnTo>
                <a:lnTo>
                  <a:pt x="30480" y="53340"/>
                </a:lnTo>
                <a:lnTo>
                  <a:pt x="15240" y="76200"/>
                </a:lnTo>
                <a:lnTo>
                  <a:pt x="7620" y="99060"/>
                </a:lnTo>
                <a:lnTo>
                  <a:pt x="7620" y="114300"/>
                </a:lnTo>
                <a:lnTo>
                  <a:pt x="0" y="129540"/>
                </a:lnTo>
                <a:lnTo>
                  <a:pt x="0" y="137160"/>
                </a:lnTo>
                <a:lnTo>
                  <a:pt x="0" y="144780"/>
                </a:lnTo>
                <a:lnTo>
                  <a:pt x="0" y="144780"/>
                </a:lnTo>
                <a:lnTo>
                  <a:pt x="0" y="144780"/>
                </a:lnTo>
                <a:lnTo>
                  <a:pt x="0" y="144780"/>
                </a:lnTo>
                <a:lnTo>
                  <a:pt x="0" y="137160"/>
                </a:lnTo>
                <a:lnTo>
                  <a:pt x="0" y="121920"/>
                </a:lnTo>
                <a:lnTo>
                  <a:pt x="7620" y="99060"/>
                </a:lnTo>
                <a:lnTo>
                  <a:pt x="7620" y="83820"/>
                </a:lnTo>
                <a:lnTo>
                  <a:pt x="15240" y="60960"/>
                </a:lnTo>
                <a:lnTo>
                  <a:pt x="22860" y="45720"/>
                </a:lnTo>
                <a:lnTo>
                  <a:pt x="38100" y="30480"/>
                </a:lnTo>
                <a:lnTo>
                  <a:pt x="53340" y="15240"/>
                </a:lnTo>
                <a:lnTo>
                  <a:pt x="68580" y="15240"/>
                </a:lnTo>
                <a:lnTo>
                  <a:pt x="76200" y="15240"/>
                </a:lnTo>
                <a:lnTo>
                  <a:pt x="91440" y="15240"/>
                </a:lnTo>
                <a:lnTo>
                  <a:pt x="106680" y="22860"/>
                </a:lnTo>
                <a:lnTo>
                  <a:pt x="121920" y="30480"/>
                </a:lnTo>
                <a:lnTo>
                  <a:pt x="137160" y="45720"/>
                </a:lnTo>
                <a:lnTo>
                  <a:pt x="152400" y="53340"/>
                </a:lnTo>
                <a:lnTo>
                  <a:pt x="167640" y="60960"/>
                </a:lnTo>
                <a:lnTo>
                  <a:pt x="167640" y="6096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23"/>
          <p:cNvSpPr/>
          <p:nvPr/>
        </p:nvSpPr>
        <p:spPr>
          <a:xfrm>
            <a:off x="6179760" y="5844600"/>
            <a:ext cx="190080" cy="197640"/>
          </a:xfrm>
          <a:custGeom>
            <a:avLst/>
            <a:gdLst/>
            <a:ahLst/>
            <a:rect l="0" t="0" r="r" b="b"/>
            <a:pathLst>
              <a:path w="190501" h="198121">
                <a:moveTo>
                  <a:pt x="7620" y="53340"/>
                </a:moveTo>
                <a:lnTo>
                  <a:pt x="7620" y="60960"/>
                </a:lnTo>
                <a:lnTo>
                  <a:pt x="7620" y="68580"/>
                </a:lnTo>
                <a:lnTo>
                  <a:pt x="15240" y="68580"/>
                </a:lnTo>
                <a:lnTo>
                  <a:pt x="22860" y="76200"/>
                </a:lnTo>
                <a:lnTo>
                  <a:pt x="30480" y="83820"/>
                </a:lnTo>
                <a:lnTo>
                  <a:pt x="53340" y="83820"/>
                </a:lnTo>
                <a:lnTo>
                  <a:pt x="76200" y="76200"/>
                </a:lnTo>
                <a:lnTo>
                  <a:pt x="99060" y="68580"/>
                </a:lnTo>
                <a:lnTo>
                  <a:pt x="121920" y="60960"/>
                </a:lnTo>
                <a:lnTo>
                  <a:pt x="144780" y="53340"/>
                </a:lnTo>
                <a:lnTo>
                  <a:pt x="167640" y="38100"/>
                </a:lnTo>
                <a:lnTo>
                  <a:pt x="182880" y="30480"/>
                </a:lnTo>
                <a:lnTo>
                  <a:pt x="190500" y="22860"/>
                </a:lnTo>
                <a:lnTo>
                  <a:pt x="190500" y="15240"/>
                </a:lnTo>
                <a:lnTo>
                  <a:pt x="182880" y="7620"/>
                </a:lnTo>
                <a:lnTo>
                  <a:pt x="167640" y="0"/>
                </a:lnTo>
                <a:lnTo>
                  <a:pt x="152400" y="0"/>
                </a:lnTo>
                <a:lnTo>
                  <a:pt x="137160" y="0"/>
                </a:lnTo>
                <a:lnTo>
                  <a:pt x="106680" y="7620"/>
                </a:lnTo>
                <a:lnTo>
                  <a:pt x="83820" y="22860"/>
                </a:lnTo>
                <a:lnTo>
                  <a:pt x="60960" y="38100"/>
                </a:lnTo>
                <a:lnTo>
                  <a:pt x="38100" y="53340"/>
                </a:lnTo>
                <a:lnTo>
                  <a:pt x="22860" y="76200"/>
                </a:lnTo>
                <a:lnTo>
                  <a:pt x="15240" y="99060"/>
                </a:lnTo>
                <a:lnTo>
                  <a:pt x="0" y="121920"/>
                </a:lnTo>
                <a:lnTo>
                  <a:pt x="0" y="144780"/>
                </a:lnTo>
                <a:lnTo>
                  <a:pt x="15240" y="167640"/>
                </a:lnTo>
                <a:lnTo>
                  <a:pt x="22860" y="182880"/>
                </a:lnTo>
                <a:lnTo>
                  <a:pt x="38100" y="190500"/>
                </a:lnTo>
                <a:lnTo>
                  <a:pt x="45720" y="198120"/>
                </a:lnTo>
                <a:lnTo>
                  <a:pt x="45720" y="19812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24"/>
          <p:cNvSpPr/>
          <p:nvPr/>
        </p:nvSpPr>
        <p:spPr>
          <a:xfrm>
            <a:off x="6347520" y="5905440"/>
            <a:ext cx="174960" cy="174960"/>
          </a:xfrm>
          <a:custGeom>
            <a:avLst/>
            <a:gdLst/>
            <a:ahLst/>
            <a:rect l="0" t="0" r="r" b="b"/>
            <a:pathLst>
              <a:path w="175261" h="175261">
                <a:moveTo>
                  <a:pt x="175260" y="7620"/>
                </a:moveTo>
                <a:lnTo>
                  <a:pt x="160020" y="7620"/>
                </a:lnTo>
                <a:lnTo>
                  <a:pt x="144780" y="0"/>
                </a:lnTo>
                <a:lnTo>
                  <a:pt x="144780" y="0"/>
                </a:lnTo>
                <a:lnTo>
                  <a:pt x="129540" y="0"/>
                </a:lnTo>
                <a:lnTo>
                  <a:pt x="114300" y="0"/>
                </a:lnTo>
                <a:lnTo>
                  <a:pt x="106680" y="0"/>
                </a:lnTo>
                <a:lnTo>
                  <a:pt x="99060" y="7620"/>
                </a:lnTo>
                <a:lnTo>
                  <a:pt x="99060" y="22860"/>
                </a:lnTo>
                <a:lnTo>
                  <a:pt x="99060" y="30480"/>
                </a:lnTo>
                <a:lnTo>
                  <a:pt x="99060" y="45720"/>
                </a:lnTo>
                <a:lnTo>
                  <a:pt x="99060" y="68580"/>
                </a:lnTo>
                <a:lnTo>
                  <a:pt x="106680" y="83820"/>
                </a:lnTo>
                <a:lnTo>
                  <a:pt x="106680" y="106680"/>
                </a:lnTo>
                <a:lnTo>
                  <a:pt x="114300" y="121920"/>
                </a:lnTo>
                <a:lnTo>
                  <a:pt x="114300" y="137160"/>
                </a:lnTo>
                <a:lnTo>
                  <a:pt x="114300" y="152400"/>
                </a:lnTo>
                <a:lnTo>
                  <a:pt x="106680" y="167640"/>
                </a:lnTo>
                <a:lnTo>
                  <a:pt x="99060" y="175260"/>
                </a:lnTo>
                <a:lnTo>
                  <a:pt x="91440" y="175260"/>
                </a:lnTo>
                <a:lnTo>
                  <a:pt x="76200" y="175260"/>
                </a:lnTo>
                <a:lnTo>
                  <a:pt x="60960" y="175260"/>
                </a:lnTo>
                <a:lnTo>
                  <a:pt x="53340" y="167640"/>
                </a:lnTo>
                <a:lnTo>
                  <a:pt x="38100" y="160020"/>
                </a:lnTo>
                <a:lnTo>
                  <a:pt x="22860" y="152400"/>
                </a:lnTo>
                <a:lnTo>
                  <a:pt x="15240" y="144780"/>
                </a:lnTo>
                <a:lnTo>
                  <a:pt x="7620" y="137160"/>
                </a:lnTo>
                <a:lnTo>
                  <a:pt x="0" y="129540"/>
                </a:lnTo>
                <a:lnTo>
                  <a:pt x="0" y="121920"/>
                </a:lnTo>
                <a:lnTo>
                  <a:pt x="7620" y="114300"/>
                </a:lnTo>
                <a:lnTo>
                  <a:pt x="7620" y="114300"/>
                </a:lnTo>
                <a:lnTo>
                  <a:pt x="7620" y="1143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25"/>
          <p:cNvSpPr/>
          <p:nvPr/>
        </p:nvSpPr>
        <p:spPr>
          <a:xfrm>
            <a:off x="6469560" y="5928480"/>
            <a:ext cx="174960" cy="205560"/>
          </a:xfrm>
          <a:custGeom>
            <a:avLst/>
            <a:gdLst/>
            <a:ahLst/>
            <a:rect l="0" t="0" r="r" b="b"/>
            <a:pathLst>
              <a:path w="175261" h="205741">
                <a:moveTo>
                  <a:pt x="175260" y="15240"/>
                </a:moveTo>
                <a:lnTo>
                  <a:pt x="167640" y="15240"/>
                </a:lnTo>
                <a:lnTo>
                  <a:pt x="152400" y="7620"/>
                </a:lnTo>
                <a:lnTo>
                  <a:pt x="144781" y="7620"/>
                </a:lnTo>
                <a:lnTo>
                  <a:pt x="129540" y="0"/>
                </a:lnTo>
                <a:lnTo>
                  <a:pt x="114300" y="0"/>
                </a:lnTo>
                <a:lnTo>
                  <a:pt x="99060" y="7620"/>
                </a:lnTo>
                <a:lnTo>
                  <a:pt x="91440" y="15240"/>
                </a:lnTo>
                <a:lnTo>
                  <a:pt x="83820" y="22860"/>
                </a:lnTo>
                <a:lnTo>
                  <a:pt x="76200" y="30480"/>
                </a:lnTo>
                <a:lnTo>
                  <a:pt x="76200" y="45720"/>
                </a:lnTo>
                <a:lnTo>
                  <a:pt x="76200" y="60960"/>
                </a:lnTo>
                <a:lnTo>
                  <a:pt x="83820" y="83820"/>
                </a:lnTo>
                <a:lnTo>
                  <a:pt x="91440" y="99060"/>
                </a:lnTo>
                <a:lnTo>
                  <a:pt x="99060" y="121920"/>
                </a:lnTo>
                <a:lnTo>
                  <a:pt x="114300" y="144780"/>
                </a:lnTo>
                <a:lnTo>
                  <a:pt x="121920" y="160020"/>
                </a:lnTo>
                <a:lnTo>
                  <a:pt x="129540" y="175260"/>
                </a:lnTo>
                <a:lnTo>
                  <a:pt x="129540" y="190500"/>
                </a:lnTo>
                <a:lnTo>
                  <a:pt x="121920" y="198120"/>
                </a:lnTo>
                <a:lnTo>
                  <a:pt x="121920" y="198120"/>
                </a:lnTo>
                <a:lnTo>
                  <a:pt x="114300" y="205740"/>
                </a:lnTo>
                <a:lnTo>
                  <a:pt x="99060" y="198120"/>
                </a:lnTo>
                <a:lnTo>
                  <a:pt x="83820" y="198120"/>
                </a:lnTo>
                <a:lnTo>
                  <a:pt x="60960" y="190500"/>
                </a:lnTo>
                <a:lnTo>
                  <a:pt x="45720" y="182880"/>
                </a:lnTo>
                <a:lnTo>
                  <a:pt x="30480" y="175260"/>
                </a:lnTo>
                <a:lnTo>
                  <a:pt x="15240" y="167640"/>
                </a:lnTo>
                <a:lnTo>
                  <a:pt x="7620" y="160020"/>
                </a:lnTo>
                <a:lnTo>
                  <a:pt x="0" y="152400"/>
                </a:lnTo>
                <a:lnTo>
                  <a:pt x="0" y="144780"/>
                </a:lnTo>
                <a:lnTo>
                  <a:pt x="0" y="137160"/>
                </a:lnTo>
                <a:lnTo>
                  <a:pt x="0" y="137160"/>
                </a:lnTo>
                <a:lnTo>
                  <a:pt x="0" y="13716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26"/>
          <p:cNvSpPr/>
          <p:nvPr/>
        </p:nvSpPr>
        <p:spPr>
          <a:xfrm>
            <a:off x="6598800" y="5951160"/>
            <a:ext cx="365400" cy="327240"/>
          </a:xfrm>
          <a:custGeom>
            <a:avLst/>
            <a:gdLst/>
            <a:ahLst/>
            <a:rect l="0" t="0" r="r" b="b"/>
            <a:pathLst>
              <a:path w="365761" h="327661">
                <a:moveTo>
                  <a:pt x="121920" y="0"/>
                </a:moveTo>
                <a:lnTo>
                  <a:pt x="121920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7620"/>
                </a:lnTo>
                <a:lnTo>
                  <a:pt x="114300" y="7620"/>
                </a:lnTo>
                <a:lnTo>
                  <a:pt x="114300" y="15240"/>
                </a:lnTo>
                <a:lnTo>
                  <a:pt x="114300" y="22860"/>
                </a:lnTo>
                <a:lnTo>
                  <a:pt x="121920" y="30480"/>
                </a:lnTo>
                <a:lnTo>
                  <a:pt x="114300" y="45720"/>
                </a:lnTo>
                <a:lnTo>
                  <a:pt x="114300" y="68580"/>
                </a:lnTo>
                <a:lnTo>
                  <a:pt x="106680" y="83820"/>
                </a:lnTo>
                <a:lnTo>
                  <a:pt x="91441" y="106680"/>
                </a:lnTo>
                <a:lnTo>
                  <a:pt x="83820" y="121920"/>
                </a:lnTo>
                <a:lnTo>
                  <a:pt x="68580" y="144780"/>
                </a:lnTo>
                <a:lnTo>
                  <a:pt x="53341" y="160020"/>
                </a:lnTo>
                <a:lnTo>
                  <a:pt x="38100" y="182880"/>
                </a:lnTo>
                <a:lnTo>
                  <a:pt x="30480" y="198120"/>
                </a:lnTo>
                <a:lnTo>
                  <a:pt x="15241" y="205740"/>
                </a:lnTo>
                <a:lnTo>
                  <a:pt x="7620" y="220980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13360"/>
                </a:lnTo>
                <a:lnTo>
                  <a:pt x="7620" y="205740"/>
                </a:lnTo>
                <a:lnTo>
                  <a:pt x="15241" y="182880"/>
                </a:lnTo>
                <a:lnTo>
                  <a:pt x="30480" y="167640"/>
                </a:lnTo>
                <a:lnTo>
                  <a:pt x="45720" y="144780"/>
                </a:lnTo>
                <a:lnTo>
                  <a:pt x="68580" y="114300"/>
                </a:lnTo>
                <a:lnTo>
                  <a:pt x="99060" y="99060"/>
                </a:lnTo>
                <a:lnTo>
                  <a:pt x="114300" y="76200"/>
                </a:lnTo>
                <a:lnTo>
                  <a:pt x="144780" y="68580"/>
                </a:lnTo>
                <a:lnTo>
                  <a:pt x="160020" y="53340"/>
                </a:lnTo>
                <a:lnTo>
                  <a:pt x="182880" y="53340"/>
                </a:lnTo>
                <a:lnTo>
                  <a:pt x="198120" y="53340"/>
                </a:lnTo>
                <a:lnTo>
                  <a:pt x="213360" y="60960"/>
                </a:lnTo>
                <a:lnTo>
                  <a:pt x="228600" y="68580"/>
                </a:lnTo>
                <a:lnTo>
                  <a:pt x="236220" y="83820"/>
                </a:lnTo>
                <a:lnTo>
                  <a:pt x="236220" y="99060"/>
                </a:lnTo>
                <a:lnTo>
                  <a:pt x="236220" y="114300"/>
                </a:lnTo>
                <a:lnTo>
                  <a:pt x="236220" y="137160"/>
                </a:lnTo>
                <a:lnTo>
                  <a:pt x="228600" y="160020"/>
                </a:lnTo>
                <a:lnTo>
                  <a:pt x="213360" y="175260"/>
                </a:lnTo>
                <a:lnTo>
                  <a:pt x="198120" y="198120"/>
                </a:lnTo>
                <a:lnTo>
                  <a:pt x="182880" y="213360"/>
                </a:lnTo>
                <a:lnTo>
                  <a:pt x="167641" y="228600"/>
                </a:lnTo>
                <a:lnTo>
                  <a:pt x="160020" y="236220"/>
                </a:lnTo>
                <a:lnTo>
                  <a:pt x="152400" y="243840"/>
                </a:lnTo>
                <a:lnTo>
                  <a:pt x="144780" y="251460"/>
                </a:lnTo>
                <a:lnTo>
                  <a:pt x="144780" y="251460"/>
                </a:lnTo>
                <a:lnTo>
                  <a:pt x="144780" y="251460"/>
                </a:lnTo>
                <a:lnTo>
                  <a:pt x="144780" y="243840"/>
                </a:lnTo>
                <a:lnTo>
                  <a:pt x="152400" y="236220"/>
                </a:lnTo>
                <a:lnTo>
                  <a:pt x="160020" y="220980"/>
                </a:lnTo>
                <a:lnTo>
                  <a:pt x="167641" y="198120"/>
                </a:lnTo>
                <a:lnTo>
                  <a:pt x="190500" y="175260"/>
                </a:lnTo>
                <a:lnTo>
                  <a:pt x="213360" y="152400"/>
                </a:lnTo>
                <a:lnTo>
                  <a:pt x="236220" y="129540"/>
                </a:lnTo>
                <a:lnTo>
                  <a:pt x="266700" y="114300"/>
                </a:lnTo>
                <a:lnTo>
                  <a:pt x="297180" y="99060"/>
                </a:lnTo>
                <a:lnTo>
                  <a:pt x="320041" y="99060"/>
                </a:lnTo>
                <a:lnTo>
                  <a:pt x="335280" y="99060"/>
                </a:lnTo>
                <a:lnTo>
                  <a:pt x="350520" y="106680"/>
                </a:lnTo>
                <a:lnTo>
                  <a:pt x="358141" y="121920"/>
                </a:lnTo>
                <a:lnTo>
                  <a:pt x="365760" y="137160"/>
                </a:lnTo>
                <a:lnTo>
                  <a:pt x="365760" y="160020"/>
                </a:lnTo>
                <a:lnTo>
                  <a:pt x="358141" y="182880"/>
                </a:lnTo>
                <a:lnTo>
                  <a:pt x="350520" y="213360"/>
                </a:lnTo>
                <a:lnTo>
                  <a:pt x="342900" y="236220"/>
                </a:lnTo>
                <a:lnTo>
                  <a:pt x="335280" y="259080"/>
                </a:lnTo>
                <a:lnTo>
                  <a:pt x="320041" y="281940"/>
                </a:lnTo>
                <a:lnTo>
                  <a:pt x="304800" y="297180"/>
                </a:lnTo>
                <a:lnTo>
                  <a:pt x="297180" y="312420"/>
                </a:lnTo>
                <a:lnTo>
                  <a:pt x="297180" y="327660"/>
                </a:lnTo>
                <a:lnTo>
                  <a:pt x="297180" y="327660"/>
                </a:lnTo>
                <a:lnTo>
                  <a:pt x="297180" y="32766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27"/>
          <p:cNvSpPr/>
          <p:nvPr/>
        </p:nvSpPr>
        <p:spPr>
          <a:xfrm>
            <a:off x="6957000" y="6134040"/>
            <a:ext cx="197640" cy="235800"/>
          </a:xfrm>
          <a:custGeom>
            <a:avLst/>
            <a:gdLst/>
            <a:ahLst/>
            <a:rect l="0" t="0" r="r" b="b"/>
            <a:pathLst>
              <a:path w="198120" h="236221">
                <a:moveTo>
                  <a:pt x="7619" y="99060"/>
                </a:moveTo>
                <a:lnTo>
                  <a:pt x="0" y="106680"/>
                </a:lnTo>
                <a:lnTo>
                  <a:pt x="0" y="114300"/>
                </a:lnTo>
                <a:lnTo>
                  <a:pt x="7619" y="114300"/>
                </a:lnTo>
                <a:lnTo>
                  <a:pt x="15239" y="121920"/>
                </a:lnTo>
                <a:lnTo>
                  <a:pt x="22859" y="129540"/>
                </a:lnTo>
                <a:lnTo>
                  <a:pt x="38100" y="129540"/>
                </a:lnTo>
                <a:lnTo>
                  <a:pt x="53339" y="129540"/>
                </a:lnTo>
                <a:lnTo>
                  <a:pt x="83819" y="121920"/>
                </a:lnTo>
                <a:lnTo>
                  <a:pt x="114300" y="114300"/>
                </a:lnTo>
                <a:lnTo>
                  <a:pt x="137159" y="99060"/>
                </a:lnTo>
                <a:lnTo>
                  <a:pt x="160019" y="83820"/>
                </a:lnTo>
                <a:lnTo>
                  <a:pt x="182879" y="68580"/>
                </a:lnTo>
                <a:lnTo>
                  <a:pt x="198119" y="53340"/>
                </a:lnTo>
                <a:lnTo>
                  <a:pt x="198119" y="45720"/>
                </a:lnTo>
                <a:lnTo>
                  <a:pt x="198119" y="30480"/>
                </a:lnTo>
                <a:lnTo>
                  <a:pt x="190500" y="15240"/>
                </a:lnTo>
                <a:lnTo>
                  <a:pt x="182879" y="7620"/>
                </a:lnTo>
                <a:lnTo>
                  <a:pt x="167639" y="0"/>
                </a:lnTo>
                <a:lnTo>
                  <a:pt x="152400" y="0"/>
                </a:lnTo>
                <a:lnTo>
                  <a:pt x="129539" y="7620"/>
                </a:lnTo>
                <a:lnTo>
                  <a:pt x="106679" y="15240"/>
                </a:lnTo>
                <a:lnTo>
                  <a:pt x="83819" y="30480"/>
                </a:lnTo>
                <a:lnTo>
                  <a:pt x="60959" y="53340"/>
                </a:lnTo>
                <a:lnTo>
                  <a:pt x="45719" y="76200"/>
                </a:lnTo>
                <a:lnTo>
                  <a:pt x="30479" y="106680"/>
                </a:lnTo>
                <a:lnTo>
                  <a:pt x="22859" y="129540"/>
                </a:lnTo>
                <a:lnTo>
                  <a:pt x="15239" y="160020"/>
                </a:lnTo>
                <a:lnTo>
                  <a:pt x="15239" y="182880"/>
                </a:lnTo>
                <a:lnTo>
                  <a:pt x="22859" y="205740"/>
                </a:lnTo>
                <a:lnTo>
                  <a:pt x="30479" y="220980"/>
                </a:lnTo>
                <a:lnTo>
                  <a:pt x="53339" y="228600"/>
                </a:lnTo>
                <a:lnTo>
                  <a:pt x="68579" y="236220"/>
                </a:lnTo>
                <a:lnTo>
                  <a:pt x="83819" y="236220"/>
                </a:lnTo>
                <a:lnTo>
                  <a:pt x="83819" y="23622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28"/>
          <p:cNvSpPr/>
          <p:nvPr/>
        </p:nvSpPr>
        <p:spPr>
          <a:xfrm>
            <a:off x="7147440" y="6210360"/>
            <a:ext cx="182520" cy="297000"/>
          </a:xfrm>
          <a:custGeom>
            <a:avLst/>
            <a:gdLst/>
            <a:ahLst/>
            <a:rect l="0" t="0" r="r" b="b"/>
            <a:pathLst>
              <a:path w="182880" h="297181">
                <a:moveTo>
                  <a:pt x="106679" y="0"/>
                </a:moveTo>
                <a:lnTo>
                  <a:pt x="106679" y="0"/>
                </a:lnTo>
                <a:lnTo>
                  <a:pt x="99059" y="7620"/>
                </a:lnTo>
                <a:lnTo>
                  <a:pt x="91439" y="15240"/>
                </a:lnTo>
                <a:lnTo>
                  <a:pt x="83819" y="30480"/>
                </a:lnTo>
                <a:lnTo>
                  <a:pt x="68579" y="45720"/>
                </a:lnTo>
                <a:lnTo>
                  <a:pt x="53339" y="68580"/>
                </a:lnTo>
                <a:lnTo>
                  <a:pt x="45719" y="91440"/>
                </a:lnTo>
                <a:lnTo>
                  <a:pt x="30479" y="106680"/>
                </a:lnTo>
                <a:lnTo>
                  <a:pt x="15239" y="121920"/>
                </a:lnTo>
                <a:lnTo>
                  <a:pt x="7619" y="137160"/>
                </a:lnTo>
                <a:lnTo>
                  <a:pt x="0" y="137160"/>
                </a:lnTo>
                <a:lnTo>
                  <a:pt x="0" y="144780"/>
                </a:lnTo>
                <a:lnTo>
                  <a:pt x="0" y="144780"/>
                </a:lnTo>
                <a:lnTo>
                  <a:pt x="0" y="137160"/>
                </a:lnTo>
                <a:lnTo>
                  <a:pt x="0" y="137160"/>
                </a:lnTo>
                <a:lnTo>
                  <a:pt x="7619" y="121920"/>
                </a:lnTo>
                <a:lnTo>
                  <a:pt x="22859" y="106680"/>
                </a:lnTo>
                <a:lnTo>
                  <a:pt x="38100" y="83820"/>
                </a:lnTo>
                <a:lnTo>
                  <a:pt x="60959" y="68580"/>
                </a:lnTo>
                <a:lnTo>
                  <a:pt x="83819" y="45720"/>
                </a:lnTo>
                <a:lnTo>
                  <a:pt x="106679" y="30480"/>
                </a:lnTo>
                <a:lnTo>
                  <a:pt x="129539" y="22860"/>
                </a:lnTo>
                <a:lnTo>
                  <a:pt x="152400" y="22860"/>
                </a:lnTo>
                <a:lnTo>
                  <a:pt x="167639" y="30480"/>
                </a:lnTo>
                <a:lnTo>
                  <a:pt x="175259" y="45720"/>
                </a:lnTo>
                <a:lnTo>
                  <a:pt x="182879" y="60960"/>
                </a:lnTo>
                <a:lnTo>
                  <a:pt x="182879" y="83820"/>
                </a:lnTo>
                <a:lnTo>
                  <a:pt x="182879" y="106680"/>
                </a:lnTo>
                <a:lnTo>
                  <a:pt x="175259" y="137160"/>
                </a:lnTo>
                <a:lnTo>
                  <a:pt x="167639" y="167640"/>
                </a:lnTo>
                <a:lnTo>
                  <a:pt x="160019" y="198120"/>
                </a:lnTo>
                <a:lnTo>
                  <a:pt x="144779" y="220980"/>
                </a:lnTo>
                <a:lnTo>
                  <a:pt x="137159" y="251460"/>
                </a:lnTo>
                <a:lnTo>
                  <a:pt x="121919" y="274320"/>
                </a:lnTo>
                <a:lnTo>
                  <a:pt x="114300" y="289560"/>
                </a:lnTo>
                <a:lnTo>
                  <a:pt x="106679" y="297180"/>
                </a:lnTo>
                <a:lnTo>
                  <a:pt x="106679" y="297180"/>
                </a:lnTo>
                <a:lnTo>
                  <a:pt x="114300" y="297180"/>
                </a:lnTo>
                <a:lnTo>
                  <a:pt x="114300" y="297180"/>
                </a:lnTo>
                <a:lnTo>
                  <a:pt x="114300" y="29718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29"/>
          <p:cNvSpPr/>
          <p:nvPr/>
        </p:nvSpPr>
        <p:spPr>
          <a:xfrm>
            <a:off x="7399080" y="6240960"/>
            <a:ext cx="197640" cy="297000"/>
          </a:xfrm>
          <a:custGeom>
            <a:avLst/>
            <a:gdLst/>
            <a:ahLst/>
            <a:rect l="0" t="0" r="r" b="b"/>
            <a:pathLst>
              <a:path w="198121" h="297182">
                <a:moveTo>
                  <a:pt x="198120" y="0"/>
                </a:moveTo>
                <a:lnTo>
                  <a:pt x="198120" y="7620"/>
                </a:lnTo>
                <a:lnTo>
                  <a:pt x="190500" y="22860"/>
                </a:lnTo>
                <a:lnTo>
                  <a:pt x="190500" y="30480"/>
                </a:lnTo>
                <a:lnTo>
                  <a:pt x="182880" y="53340"/>
                </a:lnTo>
                <a:lnTo>
                  <a:pt x="175260" y="76200"/>
                </a:lnTo>
                <a:lnTo>
                  <a:pt x="152400" y="99060"/>
                </a:lnTo>
                <a:lnTo>
                  <a:pt x="137160" y="137160"/>
                </a:lnTo>
                <a:lnTo>
                  <a:pt x="114300" y="167640"/>
                </a:lnTo>
                <a:lnTo>
                  <a:pt x="83820" y="198120"/>
                </a:lnTo>
                <a:lnTo>
                  <a:pt x="53341" y="236220"/>
                </a:lnTo>
                <a:lnTo>
                  <a:pt x="30480" y="266700"/>
                </a:lnTo>
                <a:lnTo>
                  <a:pt x="15241" y="281940"/>
                </a:lnTo>
                <a:lnTo>
                  <a:pt x="0" y="297181"/>
                </a:lnTo>
                <a:lnTo>
                  <a:pt x="0" y="297181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30"/>
          <p:cNvSpPr/>
          <p:nvPr/>
        </p:nvSpPr>
        <p:spPr>
          <a:xfrm>
            <a:off x="7376040" y="6370200"/>
            <a:ext cx="190080" cy="190080"/>
          </a:xfrm>
          <a:custGeom>
            <a:avLst/>
            <a:gdLst/>
            <a:ahLst/>
            <a:rect l="0" t="0" r="r" b="b"/>
            <a:pathLst>
              <a:path w="190501" h="190501">
                <a:moveTo>
                  <a:pt x="7619" y="0"/>
                </a:moveTo>
                <a:lnTo>
                  <a:pt x="0" y="0"/>
                </a:lnTo>
                <a:lnTo>
                  <a:pt x="0" y="0"/>
                </a:lnTo>
                <a:lnTo>
                  <a:pt x="0" y="7620"/>
                </a:lnTo>
                <a:lnTo>
                  <a:pt x="7619" y="22860"/>
                </a:lnTo>
                <a:lnTo>
                  <a:pt x="15239" y="38100"/>
                </a:lnTo>
                <a:lnTo>
                  <a:pt x="38100" y="60960"/>
                </a:lnTo>
                <a:lnTo>
                  <a:pt x="68579" y="91440"/>
                </a:lnTo>
                <a:lnTo>
                  <a:pt x="106679" y="121920"/>
                </a:lnTo>
                <a:lnTo>
                  <a:pt x="144779" y="152400"/>
                </a:lnTo>
                <a:lnTo>
                  <a:pt x="167639" y="175260"/>
                </a:lnTo>
                <a:lnTo>
                  <a:pt x="190500" y="190500"/>
                </a:lnTo>
                <a:lnTo>
                  <a:pt x="190500" y="1905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762120" y="5105520"/>
            <a:ext cx="6781320" cy="10663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Jay’s Treaty</a:t>
            </a:r>
            <a:endParaRPr/>
          </a:p>
        </p:txBody>
      </p:sp>
      <p:sp>
        <p:nvSpPr>
          <p:cNvPr id="225" name="TextShape 2"/>
          <p:cNvSpPr txBox="1"/>
          <p:nvPr/>
        </p:nvSpPr>
        <p:spPr>
          <a:xfrm>
            <a:off x="762120" y="609480"/>
            <a:ext cx="3657240" cy="4571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226" name="TextShape 3"/>
          <p:cNvSpPr txBox="1"/>
          <p:nvPr/>
        </p:nvSpPr>
        <p:spPr>
          <a:xfrm>
            <a:off x="4648320" y="609480"/>
            <a:ext cx="4190760" cy="5866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Critics complained that the treaty contained no protection for American shipping.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Many Americans saw the treaty as a sell-out to the hated British.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Congress ratified the treaty in 1795.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The Federalists had established their economic program, suppressed the Whiskey Rebellion, and ensured peace with Great Britain.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Yet in so doing, they had lost the support of  a great many Americans.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Learning Targets:  </a:t>
            </a:r>
            <a:r>
              <a:rPr lang="en-US" sz="5400" strike="noStrike">
                <a:solidFill>
                  <a:srgbClr val="ff0000"/>
                </a:solidFill>
                <a:latin typeface="Impact"/>
              </a:rPr>
              <a:t>I Can…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762120" y="68580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Describe Alexander Hamilton’s program for dealing with national and state debt.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Explain how the French Revolution divided Americans.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Describe the causes and effects of the Whiskey Rebellion.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Summarize the debate over Jay’s Treaty and the resulting rise of Political Parties.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228600" y="4952880"/>
            <a:ext cx="8686440" cy="12189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The Jeffersonian Republicans</a:t>
            </a:r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304920" y="609480"/>
            <a:ext cx="4114440" cy="4571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229" name="TextShape 3"/>
          <p:cNvSpPr txBox="1"/>
          <p:nvPr/>
        </p:nvSpPr>
        <p:spPr>
          <a:xfrm>
            <a:off x="4648320" y="609480"/>
            <a:ext cx="4190760" cy="4571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As early as 1793, artisans and professional men were forming what were called Democratic Societies to oppose the Federalists.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Jefferson, and various state leaders were furiously promoting resistance to the Federalists in letters to one another.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Some leaders also encouraged newspaper attacks on the Washington administration.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762120" y="5105520"/>
            <a:ext cx="6781320" cy="10663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Jeffersonian Republicans</a:t>
            </a:r>
            <a:endParaRPr/>
          </a:p>
        </p:txBody>
      </p:sp>
      <p:sp>
        <p:nvSpPr>
          <p:cNvPr id="231" name="TextShape 2"/>
          <p:cNvSpPr txBox="1"/>
          <p:nvPr/>
        </p:nvSpPr>
        <p:spPr>
          <a:xfrm>
            <a:off x="762120" y="685800"/>
            <a:ext cx="7543440" cy="4495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Originally these critics were called Republicans or Democratic-Republicans because they stood for a more democratic republic.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To avoid confusing them with the modern Republican party, historians call them Jeffersonian Republicans.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They and the Federalists were the first political parties in the U.S.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A political party in a group of people who seek to win elections and hold public office in order to control government policy and programs.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President Washington</a:t>
            </a:r>
            <a:endParaRPr/>
          </a:p>
        </p:txBody>
      </p:sp>
      <p:sp>
        <p:nvSpPr>
          <p:cNvPr id="233" name="TextShape 2"/>
          <p:cNvSpPr txBox="1"/>
          <p:nvPr/>
        </p:nvSpPr>
        <p:spPr>
          <a:xfrm>
            <a:off x="762120" y="1143000"/>
            <a:ext cx="7543440" cy="4038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In the midst of the criticism, Washington chose not to run again setting a precedent.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Washington’s VP, John Adams, ran for President against Thomas Jefferson in 1796.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Adams gained a majority of electoral votes and was elected President.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Jefferson finished second and became VP.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In his Farewell Address of 1796, Washington warned against competing political parties.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Exit Slip</a:t>
            </a:r>
            <a:endParaRPr/>
          </a:p>
        </p:txBody>
      </p:sp>
      <p:sp>
        <p:nvSpPr>
          <p:cNvPr id="235" name="TextShape 2"/>
          <p:cNvSpPr txBox="1"/>
          <p:nvPr/>
        </p:nvSpPr>
        <p:spPr>
          <a:xfrm>
            <a:off x="762120" y="609480"/>
            <a:ext cx="3657240" cy="3767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Who opposed the Federalists?  Why?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Create an outline listing the major actions of the federal government between 1791-1796.</a:t>
            </a:r>
            <a:endParaRPr/>
          </a:p>
        </p:txBody>
      </p:sp>
      <p:sp>
        <p:nvSpPr>
          <p:cNvPr id="236" name="TextShape 3"/>
          <p:cNvSpPr txBox="1"/>
          <p:nvPr/>
        </p:nvSpPr>
        <p:spPr>
          <a:xfrm>
            <a:off x="4648320" y="609480"/>
            <a:ext cx="3657240" cy="3767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What did the federal government demonstrate in its reaction to the Whiskey Rebellion?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Lesson Focus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762120" y="609480"/>
            <a:ext cx="3657240" cy="3767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2800" strike="noStrike" u="sng">
                <a:solidFill>
                  <a:srgbClr val="303030"/>
                </a:solidFill>
                <a:latin typeface="Times New Roman"/>
              </a:rPr>
              <a:t>Bellringer: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Do you consider yourself a Republican, Democrat, Independent or member of a minor political party?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Define the different political goals of these parties.</a:t>
            </a:r>
            <a:endParaRPr/>
          </a:p>
        </p:txBody>
      </p:sp>
      <p:sp>
        <p:nvSpPr>
          <p:cNvPr id="133" name="TextShape 3"/>
          <p:cNvSpPr txBox="1"/>
          <p:nvPr/>
        </p:nvSpPr>
        <p:spPr>
          <a:xfrm>
            <a:off x="4648320" y="609480"/>
            <a:ext cx="3657240" cy="3767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2800" strike="noStrike" u="sng">
                <a:solidFill>
                  <a:srgbClr val="303030"/>
                </a:solidFill>
                <a:latin typeface="Times New Roman"/>
              </a:rPr>
              <a:t>Key Terms</a:t>
            </a: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Tariff, interest, strict construction, loose construction, neutral, Whiskey Rebellion, Jay’s Treaty, political party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762120" y="5257800"/>
            <a:ext cx="6781320" cy="914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Hamilton’s Program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228600" y="609480"/>
            <a:ext cx="4190760" cy="4647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Secretary of the Treasury Hamilton was a supporter of strong national power.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He had little faith in the people.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He believed the Constitution was not enough to preserve the new nation.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He thought the government had to expand its role and actively direct the development of the American Economy.</a:t>
            </a:r>
            <a:endParaRPr/>
          </a:p>
        </p:txBody>
      </p:sp>
      <p:sp>
        <p:nvSpPr>
          <p:cNvPr id="136" name="TextShape 3"/>
          <p:cNvSpPr txBox="1"/>
          <p:nvPr/>
        </p:nvSpPr>
        <p:spPr>
          <a:xfrm>
            <a:off x="4648320" y="609480"/>
            <a:ext cx="3657240" cy="3767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4800600" y="533520"/>
            <a:ext cx="3352320" cy="4723920"/>
          </a:xfrm>
          <a:prstGeom prst="rect">
            <a:avLst/>
          </a:prstGeom>
          <a:ln>
            <a:noFill/>
          </a:ln>
        </p:spPr>
      </p:pic>
      <p:sp>
        <p:nvSpPr>
          <p:cNvPr id="138" name="CustomShape 4"/>
          <p:cNvSpPr/>
          <p:nvPr/>
        </p:nvSpPr>
        <p:spPr>
          <a:xfrm>
            <a:off x="6976800" y="5410080"/>
            <a:ext cx="1878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imes New Roman"/>
              </a:rPr>
              <a:t>hamiltonlives.com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Hamilton’s Plan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762120" y="685800"/>
            <a:ext cx="7543440" cy="4495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Hamilton proposed a controversial plan.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In 1790, after months of debate, Congress approved Hamilton’s plan for the national government to take on the debts acquired by the states during the Revolution.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Southern states did not want to be responsible for northern debts.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Hamilton struck a deal…Hamilton would gain northern support to locate the nation’s capital in the South in exchange for Southern support.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In 1790 Congress approved both the debt pan and a plan to locate the capital on the banks of the Potomac.</a:t>
            </a:r>
            <a:endParaRPr/>
          </a:p>
        </p:txBody>
      </p:sp>
      <p:sp>
        <p:nvSpPr>
          <p:cNvPr id="141" name="CustomShape 3"/>
          <p:cNvSpPr/>
          <p:nvPr/>
        </p:nvSpPr>
        <p:spPr>
          <a:xfrm>
            <a:off x="533520" y="1150560"/>
            <a:ext cx="662760" cy="601560"/>
          </a:xfrm>
          <a:custGeom>
            <a:avLst/>
            <a:gdLst/>
            <a:ahLst/>
            <a:rect l="0" t="0" r="r" b="b"/>
            <a:pathLst>
              <a:path w="662941" h="601981">
                <a:moveTo>
                  <a:pt x="358140" y="53340"/>
                </a:moveTo>
                <a:lnTo>
                  <a:pt x="342900" y="53340"/>
                </a:lnTo>
                <a:lnTo>
                  <a:pt x="320040" y="53340"/>
                </a:lnTo>
                <a:lnTo>
                  <a:pt x="312420" y="60960"/>
                </a:lnTo>
                <a:lnTo>
                  <a:pt x="281940" y="60960"/>
                </a:lnTo>
                <a:lnTo>
                  <a:pt x="259080" y="76200"/>
                </a:lnTo>
                <a:lnTo>
                  <a:pt x="236220" y="83820"/>
                </a:lnTo>
                <a:lnTo>
                  <a:pt x="205740" y="91440"/>
                </a:lnTo>
                <a:lnTo>
                  <a:pt x="190500" y="106680"/>
                </a:lnTo>
                <a:lnTo>
                  <a:pt x="160020" y="121920"/>
                </a:lnTo>
                <a:lnTo>
                  <a:pt x="144780" y="137160"/>
                </a:lnTo>
                <a:lnTo>
                  <a:pt x="121920" y="152400"/>
                </a:lnTo>
                <a:lnTo>
                  <a:pt x="106680" y="175260"/>
                </a:lnTo>
                <a:lnTo>
                  <a:pt x="91440" y="198120"/>
                </a:lnTo>
                <a:lnTo>
                  <a:pt x="83820" y="220980"/>
                </a:lnTo>
                <a:lnTo>
                  <a:pt x="76200" y="243840"/>
                </a:lnTo>
                <a:lnTo>
                  <a:pt x="60960" y="266700"/>
                </a:lnTo>
                <a:lnTo>
                  <a:pt x="60960" y="289560"/>
                </a:lnTo>
                <a:lnTo>
                  <a:pt x="53340" y="312420"/>
                </a:lnTo>
                <a:lnTo>
                  <a:pt x="53340" y="342900"/>
                </a:lnTo>
                <a:lnTo>
                  <a:pt x="45720" y="365760"/>
                </a:lnTo>
                <a:lnTo>
                  <a:pt x="45720" y="396240"/>
                </a:lnTo>
                <a:lnTo>
                  <a:pt x="45720" y="419100"/>
                </a:lnTo>
                <a:lnTo>
                  <a:pt x="53340" y="441960"/>
                </a:lnTo>
                <a:lnTo>
                  <a:pt x="60960" y="464820"/>
                </a:lnTo>
                <a:lnTo>
                  <a:pt x="76200" y="487680"/>
                </a:lnTo>
                <a:lnTo>
                  <a:pt x="83820" y="510540"/>
                </a:lnTo>
                <a:lnTo>
                  <a:pt x="99060" y="533400"/>
                </a:lnTo>
                <a:lnTo>
                  <a:pt x="114300" y="548640"/>
                </a:lnTo>
                <a:lnTo>
                  <a:pt x="137160" y="563880"/>
                </a:lnTo>
                <a:lnTo>
                  <a:pt x="152400" y="571500"/>
                </a:lnTo>
                <a:lnTo>
                  <a:pt x="175260" y="586740"/>
                </a:lnTo>
                <a:lnTo>
                  <a:pt x="198120" y="586740"/>
                </a:lnTo>
                <a:lnTo>
                  <a:pt x="228600" y="594360"/>
                </a:lnTo>
                <a:lnTo>
                  <a:pt x="266700" y="601980"/>
                </a:lnTo>
                <a:lnTo>
                  <a:pt x="297180" y="601980"/>
                </a:lnTo>
                <a:lnTo>
                  <a:pt x="327660" y="594360"/>
                </a:lnTo>
                <a:lnTo>
                  <a:pt x="365760" y="586740"/>
                </a:lnTo>
                <a:lnTo>
                  <a:pt x="396240" y="586740"/>
                </a:lnTo>
                <a:lnTo>
                  <a:pt x="426720" y="571500"/>
                </a:lnTo>
                <a:lnTo>
                  <a:pt x="464820" y="563880"/>
                </a:lnTo>
                <a:lnTo>
                  <a:pt x="487680" y="556260"/>
                </a:lnTo>
                <a:lnTo>
                  <a:pt x="510540" y="541020"/>
                </a:lnTo>
                <a:lnTo>
                  <a:pt x="541020" y="525780"/>
                </a:lnTo>
                <a:lnTo>
                  <a:pt x="563880" y="502920"/>
                </a:lnTo>
                <a:lnTo>
                  <a:pt x="579120" y="487680"/>
                </a:lnTo>
                <a:lnTo>
                  <a:pt x="609600" y="464820"/>
                </a:lnTo>
                <a:lnTo>
                  <a:pt x="624840" y="441960"/>
                </a:lnTo>
                <a:lnTo>
                  <a:pt x="632460" y="419100"/>
                </a:lnTo>
                <a:lnTo>
                  <a:pt x="640080" y="396240"/>
                </a:lnTo>
                <a:lnTo>
                  <a:pt x="647700" y="365760"/>
                </a:lnTo>
                <a:lnTo>
                  <a:pt x="655320" y="342900"/>
                </a:lnTo>
                <a:lnTo>
                  <a:pt x="662940" y="312420"/>
                </a:lnTo>
                <a:lnTo>
                  <a:pt x="647700" y="289560"/>
                </a:lnTo>
                <a:lnTo>
                  <a:pt x="647700" y="259080"/>
                </a:lnTo>
                <a:lnTo>
                  <a:pt x="640080" y="236220"/>
                </a:lnTo>
                <a:lnTo>
                  <a:pt x="632460" y="213360"/>
                </a:lnTo>
                <a:lnTo>
                  <a:pt x="624840" y="182880"/>
                </a:lnTo>
                <a:lnTo>
                  <a:pt x="609600" y="160020"/>
                </a:lnTo>
                <a:lnTo>
                  <a:pt x="594360" y="137160"/>
                </a:lnTo>
                <a:lnTo>
                  <a:pt x="579120" y="114300"/>
                </a:lnTo>
                <a:lnTo>
                  <a:pt x="563880" y="91440"/>
                </a:lnTo>
                <a:lnTo>
                  <a:pt x="541020" y="68580"/>
                </a:lnTo>
                <a:lnTo>
                  <a:pt x="518160" y="53340"/>
                </a:lnTo>
                <a:lnTo>
                  <a:pt x="487680" y="38100"/>
                </a:lnTo>
                <a:lnTo>
                  <a:pt x="464820" y="22860"/>
                </a:lnTo>
                <a:lnTo>
                  <a:pt x="441960" y="15240"/>
                </a:lnTo>
                <a:lnTo>
                  <a:pt x="411480" y="7620"/>
                </a:lnTo>
                <a:lnTo>
                  <a:pt x="396240" y="0"/>
                </a:lnTo>
                <a:lnTo>
                  <a:pt x="365760" y="0"/>
                </a:lnTo>
                <a:lnTo>
                  <a:pt x="335280" y="0"/>
                </a:lnTo>
                <a:lnTo>
                  <a:pt x="304800" y="7620"/>
                </a:lnTo>
                <a:lnTo>
                  <a:pt x="274320" y="7620"/>
                </a:lnTo>
                <a:lnTo>
                  <a:pt x="251460" y="22860"/>
                </a:lnTo>
                <a:lnTo>
                  <a:pt x="220980" y="38100"/>
                </a:lnTo>
                <a:lnTo>
                  <a:pt x="182880" y="53340"/>
                </a:lnTo>
                <a:lnTo>
                  <a:pt x="152400" y="76200"/>
                </a:lnTo>
                <a:lnTo>
                  <a:pt x="129540" y="91440"/>
                </a:lnTo>
                <a:lnTo>
                  <a:pt x="99060" y="121920"/>
                </a:lnTo>
                <a:lnTo>
                  <a:pt x="91440" y="144780"/>
                </a:lnTo>
                <a:lnTo>
                  <a:pt x="68580" y="175260"/>
                </a:lnTo>
                <a:lnTo>
                  <a:pt x="45720" y="213360"/>
                </a:lnTo>
                <a:lnTo>
                  <a:pt x="30480" y="251460"/>
                </a:lnTo>
                <a:lnTo>
                  <a:pt x="15240" y="289560"/>
                </a:lnTo>
                <a:lnTo>
                  <a:pt x="7620" y="320040"/>
                </a:lnTo>
                <a:lnTo>
                  <a:pt x="0" y="335280"/>
                </a:lnTo>
                <a:lnTo>
                  <a:pt x="0" y="33528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4"/>
          <p:cNvSpPr/>
          <p:nvPr/>
        </p:nvSpPr>
        <p:spPr>
          <a:xfrm>
            <a:off x="640080" y="3177720"/>
            <a:ext cx="441720" cy="357840"/>
          </a:xfrm>
          <a:custGeom>
            <a:avLst/>
            <a:gdLst/>
            <a:ahLst/>
            <a:rect l="0" t="0" r="r" b="b"/>
            <a:pathLst>
              <a:path w="441961" h="358141">
                <a:moveTo>
                  <a:pt x="243840" y="358140"/>
                </a:moveTo>
                <a:lnTo>
                  <a:pt x="243840" y="358140"/>
                </a:lnTo>
                <a:lnTo>
                  <a:pt x="243840" y="358140"/>
                </a:lnTo>
                <a:lnTo>
                  <a:pt x="243840" y="358140"/>
                </a:lnTo>
                <a:lnTo>
                  <a:pt x="243840" y="358140"/>
                </a:lnTo>
                <a:lnTo>
                  <a:pt x="243840" y="358140"/>
                </a:lnTo>
                <a:lnTo>
                  <a:pt x="251460" y="358140"/>
                </a:lnTo>
                <a:lnTo>
                  <a:pt x="259080" y="350520"/>
                </a:lnTo>
                <a:lnTo>
                  <a:pt x="274320" y="342900"/>
                </a:lnTo>
                <a:lnTo>
                  <a:pt x="281940" y="335280"/>
                </a:lnTo>
                <a:lnTo>
                  <a:pt x="297180" y="327660"/>
                </a:lnTo>
                <a:lnTo>
                  <a:pt x="312420" y="320040"/>
                </a:lnTo>
                <a:lnTo>
                  <a:pt x="327660" y="312420"/>
                </a:lnTo>
                <a:lnTo>
                  <a:pt x="335280" y="297180"/>
                </a:lnTo>
                <a:lnTo>
                  <a:pt x="342900" y="281940"/>
                </a:lnTo>
                <a:lnTo>
                  <a:pt x="365760" y="266700"/>
                </a:lnTo>
                <a:lnTo>
                  <a:pt x="373380" y="251460"/>
                </a:lnTo>
                <a:lnTo>
                  <a:pt x="388620" y="236220"/>
                </a:lnTo>
                <a:lnTo>
                  <a:pt x="411480" y="213360"/>
                </a:lnTo>
                <a:lnTo>
                  <a:pt x="419100" y="198120"/>
                </a:lnTo>
                <a:lnTo>
                  <a:pt x="426720" y="175260"/>
                </a:lnTo>
                <a:lnTo>
                  <a:pt x="434340" y="160020"/>
                </a:lnTo>
                <a:lnTo>
                  <a:pt x="441960" y="137160"/>
                </a:lnTo>
                <a:lnTo>
                  <a:pt x="441960" y="121920"/>
                </a:lnTo>
                <a:lnTo>
                  <a:pt x="434340" y="99060"/>
                </a:lnTo>
                <a:lnTo>
                  <a:pt x="426720" y="83820"/>
                </a:lnTo>
                <a:lnTo>
                  <a:pt x="419100" y="68580"/>
                </a:lnTo>
                <a:lnTo>
                  <a:pt x="411480" y="53340"/>
                </a:lnTo>
                <a:lnTo>
                  <a:pt x="388620" y="38100"/>
                </a:lnTo>
                <a:lnTo>
                  <a:pt x="381000" y="30480"/>
                </a:lnTo>
                <a:lnTo>
                  <a:pt x="365760" y="15240"/>
                </a:lnTo>
                <a:lnTo>
                  <a:pt x="342900" y="15240"/>
                </a:lnTo>
                <a:lnTo>
                  <a:pt x="327660" y="7620"/>
                </a:lnTo>
                <a:lnTo>
                  <a:pt x="304800" y="0"/>
                </a:lnTo>
                <a:lnTo>
                  <a:pt x="281940" y="0"/>
                </a:lnTo>
                <a:lnTo>
                  <a:pt x="259080" y="7620"/>
                </a:lnTo>
                <a:lnTo>
                  <a:pt x="228600" y="15240"/>
                </a:lnTo>
                <a:lnTo>
                  <a:pt x="198120" y="15240"/>
                </a:lnTo>
                <a:lnTo>
                  <a:pt x="175260" y="30480"/>
                </a:lnTo>
                <a:lnTo>
                  <a:pt x="152400" y="38100"/>
                </a:lnTo>
                <a:lnTo>
                  <a:pt x="121920" y="53340"/>
                </a:lnTo>
                <a:lnTo>
                  <a:pt x="99060" y="68580"/>
                </a:lnTo>
                <a:lnTo>
                  <a:pt x="83820" y="91440"/>
                </a:lnTo>
                <a:lnTo>
                  <a:pt x="68580" y="106680"/>
                </a:lnTo>
                <a:lnTo>
                  <a:pt x="45720" y="129540"/>
                </a:lnTo>
                <a:lnTo>
                  <a:pt x="38100" y="152400"/>
                </a:lnTo>
                <a:lnTo>
                  <a:pt x="22860" y="175260"/>
                </a:lnTo>
                <a:lnTo>
                  <a:pt x="7620" y="190500"/>
                </a:lnTo>
                <a:lnTo>
                  <a:pt x="0" y="213360"/>
                </a:lnTo>
                <a:lnTo>
                  <a:pt x="0" y="236220"/>
                </a:lnTo>
                <a:lnTo>
                  <a:pt x="7620" y="251460"/>
                </a:lnTo>
                <a:lnTo>
                  <a:pt x="7620" y="274320"/>
                </a:lnTo>
                <a:lnTo>
                  <a:pt x="15240" y="289560"/>
                </a:lnTo>
                <a:lnTo>
                  <a:pt x="22860" y="304800"/>
                </a:lnTo>
                <a:lnTo>
                  <a:pt x="38100" y="312420"/>
                </a:lnTo>
                <a:lnTo>
                  <a:pt x="45720" y="320040"/>
                </a:lnTo>
                <a:lnTo>
                  <a:pt x="60960" y="327660"/>
                </a:lnTo>
                <a:lnTo>
                  <a:pt x="83820" y="335280"/>
                </a:lnTo>
                <a:lnTo>
                  <a:pt x="99060" y="342900"/>
                </a:lnTo>
                <a:lnTo>
                  <a:pt x="121920" y="342900"/>
                </a:lnTo>
                <a:lnTo>
                  <a:pt x="152400" y="342900"/>
                </a:lnTo>
                <a:lnTo>
                  <a:pt x="175260" y="335280"/>
                </a:lnTo>
                <a:lnTo>
                  <a:pt x="198120" y="335280"/>
                </a:lnTo>
                <a:lnTo>
                  <a:pt x="220980" y="327660"/>
                </a:lnTo>
                <a:lnTo>
                  <a:pt x="243840" y="320040"/>
                </a:lnTo>
                <a:lnTo>
                  <a:pt x="266700" y="312420"/>
                </a:lnTo>
                <a:lnTo>
                  <a:pt x="281940" y="304800"/>
                </a:lnTo>
                <a:lnTo>
                  <a:pt x="297180" y="297180"/>
                </a:lnTo>
                <a:lnTo>
                  <a:pt x="320040" y="289560"/>
                </a:lnTo>
                <a:lnTo>
                  <a:pt x="327660" y="289560"/>
                </a:lnTo>
                <a:lnTo>
                  <a:pt x="335280" y="289560"/>
                </a:lnTo>
                <a:lnTo>
                  <a:pt x="335280" y="28956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5"/>
          <p:cNvSpPr/>
          <p:nvPr/>
        </p:nvSpPr>
        <p:spPr>
          <a:xfrm>
            <a:off x="1965960" y="3893760"/>
            <a:ext cx="4198320" cy="52920"/>
          </a:xfrm>
          <a:custGeom>
            <a:avLst/>
            <a:gdLst/>
            <a:ahLst/>
            <a:rect l="0" t="0" r="r" b="b"/>
            <a:pathLst>
              <a:path w="4198621" h="53341">
                <a:moveTo>
                  <a:pt x="0" y="53340"/>
                </a:moveTo>
                <a:lnTo>
                  <a:pt x="15240" y="53340"/>
                </a:lnTo>
                <a:lnTo>
                  <a:pt x="30480" y="53340"/>
                </a:lnTo>
                <a:lnTo>
                  <a:pt x="38100" y="53340"/>
                </a:lnTo>
                <a:lnTo>
                  <a:pt x="60960" y="53340"/>
                </a:lnTo>
                <a:lnTo>
                  <a:pt x="83820" y="53340"/>
                </a:lnTo>
                <a:lnTo>
                  <a:pt x="114300" y="45720"/>
                </a:lnTo>
                <a:lnTo>
                  <a:pt x="137160" y="45720"/>
                </a:lnTo>
                <a:lnTo>
                  <a:pt x="160020" y="45720"/>
                </a:lnTo>
                <a:lnTo>
                  <a:pt x="182880" y="45720"/>
                </a:lnTo>
                <a:lnTo>
                  <a:pt x="205740" y="45720"/>
                </a:lnTo>
                <a:lnTo>
                  <a:pt x="236220" y="45720"/>
                </a:lnTo>
                <a:lnTo>
                  <a:pt x="259080" y="45720"/>
                </a:lnTo>
                <a:lnTo>
                  <a:pt x="281940" y="45720"/>
                </a:lnTo>
                <a:lnTo>
                  <a:pt x="304800" y="45720"/>
                </a:lnTo>
                <a:lnTo>
                  <a:pt x="335280" y="45720"/>
                </a:lnTo>
                <a:lnTo>
                  <a:pt x="358140" y="45720"/>
                </a:lnTo>
                <a:lnTo>
                  <a:pt x="381000" y="45720"/>
                </a:lnTo>
                <a:lnTo>
                  <a:pt x="403860" y="45720"/>
                </a:lnTo>
                <a:lnTo>
                  <a:pt x="426720" y="45720"/>
                </a:lnTo>
                <a:lnTo>
                  <a:pt x="457200" y="45720"/>
                </a:lnTo>
                <a:lnTo>
                  <a:pt x="480060" y="38100"/>
                </a:lnTo>
                <a:lnTo>
                  <a:pt x="502920" y="38100"/>
                </a:lnTo>
                <a:lnTo>
                  <a:pt x="525780" y="38100"/>
                </a:lnTo>
                <a:lnTo>
                  <a:pt x="556260" y="38100"/>
                </a:lnTo>
                <a:lnTo>
                  <a:pt x="579120" y="38100"/>
                </a:lnTo>
                <a:lnTo>
                  <a:pt x="601980" y="38100"/>
                </a:lnTo>
                <a:lnTo>
                  <a:pt x="624840" y="38100"/>
                </a:lnTo>
                <a:lnTo>
                  <a:pt x="647700" y="38100"/>
                </a:lnTo>
                <a:lnTo>
                  <a:pt x="670560" y="30480"/>
                </a:lnTo>
                <a:lnTo>
                  <a:pt x="701040" y="30480"/>
                </a:lnTo>
                <a:lnTo>
                  <a:pt x="723900" y="30480"/>
                </a:lnTo>
                <a:lnTo>
                  <a:pt x="746760" y="30480"/>
                </a:lnTo>
                <a:lnTo>
                  <a:pt x="769620" y="30480"/>
                </a:lnTo>
                <a:lnTo>
                  <a:pt x="784860" y="30480"/>
                </a:lnTo>
                <a:lnTo>
                  <a:pt x="815340" y="30480"/>
                </a:lnTo>
                <a:lnTo>
                  <a:pt x="830580" y="22860"/>
                </a:lnTo>
                <a:lnTo>
                  <a:pt x="853440" y="22860"/>
                </a:lnTo>
                <a:lnTo>
                  <a:pt x="876300" y="22860"/>
                </a:lnTo>
                <a:lnTo>
                  <a:pt x="899160" y="22860"/>
                </a:lnTo>
                <a:lnTo>
                  <a:pt x="922020" y="15240"/>
                </a:lnTo>
                <a:lnTo>
                  <a:pt x="944880" y="15240"/>
                </a:lnTo>
                <a:lnTo>
                  <a:pt x="967740" y="15240"/>
                </a:lnTo>
                <a:lnTo>
                  <a:pt x="990600" y="15240"/>
                </a:lnTo>
                <a:lnTo>
                  <a:pt x="1005840" y="15240"/>
                </a:lnTo>
                <a:lnTo>
                  <a:pt x="1028700" y="7620"/>
                </a:lnTo>
                <a:lnTo>
                  <a:pt x="1051560" y="7620"/>
                </a:lnTo>
                <a:lnTo>
                  <a:pt x="1074420" y="7620"/>
                </a:lnTo>
                <a:lnTo>
                  <a:pt x="1097280" y="7620"/>
                </a:lnTo>
                <a:lnTo>
                  <a:pt x="1120140" y="7620"/>
                </a:lnTo>
                <a:lnTo>
                  <a:pt x="1143000" y="7620"/>
                </a:lnTo>
                <a:lnTo>
                  <a:pt x="1165860" y="7620"/>
                </a:lnTo>
                <a:lnTo>
                  <a:pt x="1188720" y="7620"/>
                </a:lnTo>
                <a:lnTo>
                  <a:pt x="1203960" y="0"/>
                </a:lnTo>
                <a:lnTo>
                  <a:pt x="1226820" y="0"/>
                </a:lnTo>
                <a:lnTo>
                  <a:pt x="1242060" y="0"/>
                </a:lnTo>
                <a:lnTo>
                  <a:pt x="1264920" y="0"/>
                </a:lnTo>
                <a:lnTo>
                  <a:pt x="1287780" y="0"/>
                </a:lnTo>
                <a:lnTo>
                  <a:pt x="1310640" y="0"/>
                </a:lnTo>
                <a:lnTo>
                  <a:pt x="1333500" y="0"/>
                </a:lnTo>
                <a:lnTo>
                  <a:pt x="1356360" y="0"/>
                </a:lnTo>
                <a:lnTo>
                  <a:pt x="1379220" y="0"/>
                </a:lnTo>
                <a:lnTo>
                  <a:pt x="1402080" y="0"/>
                </a:lnTo>
                <a:lnTo>
                  <a:pt x="1417320" y="0"/>
                </a:lnTo>
                <a:lnTo>
                  <a:pt x="1440180" y="0"/>
                </a:lnTo>
                <a:lnTo>
                  <a:pt x="1463040" y="0"/>
                </a:lnTo>
                <a:lnTo>
                  <a:pt x="1485900" y="0"/>
                </a:lnTo>
                <a:lnTo>
                  <a:pt x="1508760" y="0"/>
                </a:lnTo>
                <a:lnTo>
                  <a:pt x="1531620" y="0"/>
                </a:lnTo>
                <a:lnTo>
                  <a:pt x="1546860" y="0"/>
                </a:lnTo>
                <a:lnTo>
                  <a:pt x="1569720" y="0"/>
                </a:lnTo>
                <a:lnTo>
                  <a:pt x="1592580" y="0"/>
                </a:lnTo>
                <a:lnTo>
                  <a:pt x="1615440" y="0"/>
                </a:lnTo>
                <a:lnTo>
                  <a:pt x="1638300" y="0"/>
                </a:lnTo>
                <a:lnTo>
                  <a:pt x="1653540" y="0"/>
                </a:lnTo>
                <a:lnTo>
                  <a:pt x="1676400" y="0"/>
                </a:lnTo>
                <a:lnTo>
                  <a:pt x="1699260" y="0"/>
                </a:lnTo>
                <a:lnTo>
                  <a:pt x="1714500" y="0"/>
                </a:lnTo>
                <a:lnTo>
                  <a:pt x="1744980" y="0"/>
                </a:lnTo>
                <a:lnTo>
                  <a:pt x="1767840" y="0"/>
                </a:lnTo>
                <a:lnTo>
                  <a:pt x="1790700" y="0"/>
                </a:lnTo>
                <a:lnTo>
                  <a:pt x="1813560" y="0"/>
                </a:lnTo>
                <a:lnTo>
                  <a:pt x="1836420" y="7620"/>
                </a:lnTo>
                <a:lnTo>
                  <a:pt x="1851660" y="7620"/>
                </a:lnTo>
                <a:lnTo>
                  <a:pt x="1874520" y="7620"/>
                </a:lnTo>
                <a:lnTo>
                  <a:pt x="1897380" y="7620"/>
                </a:lnTo>
                <a:lnTo>
                  <a:pt x="1927860" y="15240"/>
                </a:lnTo>
                <a:lnTo>
                  <a:pt x="1943100" y="15240"/>
                </a:lnTo>
                <a:lnTo>
                  <a:pt x="1965960" y="15240"/>
                </a:lnTo>
                <a:lnTo>
                  <a:pt x="1988820" y="15240"/>
                </a:lnTo>
                <a:lnTo>
                  <a:pt x="2011680" y="15240"/>
                </a:lnTo>
                <a:lnTo>
                  <a:pt x="2034540" y="15240"/>
                </a:lnTo>
                <a:lnTo>
                  <a:pt x="2057400" y="22860"/>
                </a:lnTo>
                <a:lnTo>
                  <a:pt x="2080260" y="22860"/>
                </a:lnTo>
                <a:lnTo>
                  <a:pt x="2095500" y="22860"/>
                </a:lnTo>
                <a:lnTo>
                  <a:pt x="2125980" y="22860"/>
                </a:lnTo>
                <a:lnTo>
                  <a:pt x="2141220" y="22860"/>
                </a:lnTo>
                <a:lnTo>
                  <a:pt x="2164080" y="22860"/>
                </a:lnTo>
                <a:lnTo>
                  <a:pt x="2186940" y="22860"/>
                </a:lnTo>
                <a:lnTo>
                  <a:pt x="2202180" y="22860"/>
                </a:lnTo>
                <a:lnTo>
                  <a:pt x="2225040" y="22860"/>
                </a:lnTo>
                <a:lnTo>
                  <a:pt x="2247900" y="22860"/>
                </a:lnTo>
                <a:lnTo>
                  <a:pt x="2263140" y="22860"/>
                </a:lnTo>
                <a:lnTo>
                  <a:pt x="2286000" y="22860"/>
                </a:lnTo>
                <a:lnTo>
                  <a:pt x="2301240" y="22860"/>
                </a:lnTo>
                <a:lnTo>
                  <a:pt x="2324100" y="22860"/>
                </a:lnTo>
                <a:lnTo>
                  <a:pt x="2339340" y="22860"/>
                </a:lnTo>
                <a:lnTo>
                  <a:pt x="2362200" y="22860"/>
                </a:lnTo>
                <a:lnTo>
                  <a:pt x="2377440" y="22860"/>
                </a:lnTo>
                <a:lnTo>
                  <a:pt x="2392680" y="22860"/>
                </a:lnTo>
                <a:lnTo>
                  <a:pt x="2407920" y="22860"/>
                </a:lnTo>
                <a:lnTo>
                  <a:pt x="2430780" y="15240"/>
                </a:lnTo>
                <a:lnTo>
                  <a:pt x="2446020" y="15240"/>
                </a:lnTo>
                <a:lnTo>
                  <a:pt x="2461260" y="15240"/>
                </a:lnTo>
                <a:lnTo>
                  <a:pt x="2476500" y="15240"/>
                </a:lnTo>
                <a:lnTo>
                  <a:pt x="2491740" y="15240"/>
                </a:lnTo>
                <a:lnTo>
                  <a:pt x="2514600" y="15240"/>
                </a:lnTo>
                <a:lnTo>
                  <a:pt x="2529840" y="15240"/>
                </a:lnTo>
                <a:lnTo>
                  <a:pt x="2545080" y="15240"/>
                </a:lnTo>
                <a:lnTo>
                  <a:pt x="2560320" y="15240"/>
                </a:lnTo>
                <a:lnTo>
                  <a:pt x="2575560" y="7620"/>
                </a:lnTo>
                <a:lnTo>
                  <a:pt x="2590800" y="7620"/>
                </a:lnTo>
                <a:lnTo>
                  <a:pt x="2613660" y="7620"/>
                </a:lnTo>
                <a:lnTo>
                  <a:pt x="2628900" y="7620"/>
                </a:lnTo>
                <a:lnTo>
                  <a:pt x="2644140" y="7620"/>
                </a:lnTo>
                <a:lnTo>
                  <a:pt x="2667000" y="7620"/>
                </a:lnTo>
                <a:lnTo>
                  <a:pt x="2682240" y="7620"/>
                </a:lnTo>
                <a:lnTo>
                  <a:pt x="2697480" y="7620"/>
                </a:lnTo>
                <a:lnTo>
                  <a:pt x="2712720" y="7620"/>
                </a:lnTo>
                <a:lnTo>
                  <a:pt x="2735580" y="7620"/>
                </a:lnTo>
                <a:lnTo>
                  <a:pt x="2750820" y="0"/>
                </a:lnTo>
                <a:lnTo>
                  <a:pt x="2766060" y="0"/>
                </a:lnTo>
                <a:lnTo>
                  <a:pt x="2781300" y="0"/>
                </a:lnTo>
                <a:lnTo>
                  <a:pt x="2804160" y="0"/>
                </a:lnTo>
                <a:lnTo>
                  <a:pt x="2811780" y="0"/>
                </a:lnTo>
                <a:lnTo>
                  <a:pt x="2827020" y="0"/>
                </a:lnTo>
                <a:lnTo>
                  <a:pt x="2842260" y="0"/>
                </a:lnTo>
                <a:lnTo>
                  <a:pt x="2865120" y="0"/>
                </a:lnTo>
                <a:lnTo>
                  <a:pt x="2880360" y="0"/>
                </a:lnTo>
                <a:lnTo>
                  <a:pt x="2895600" y="0"/>
                </a:lnTo>
                <a:lnTo>
                  <a:pt x="2910840" y="7620"/>
                </a:lnTo>
                <a:lnTo>
                  <a:pt x="2926080" y="7620"/>
                </a:lnTo>
                <a:lnTo>
                  <a:pt x="2948940" y="7620"/>
                </a:lnTo>
                <a:lnTo>
                  <a:pt x="2964180" y="15240"/>
                </a:lnTo>
                <a:lnTo>
                  <a:pt x="2979420" y="15240"/>
                </a:lnTo>
                <a:lnTo>
                  <a:pt x="2994660" y="15240"/>
                </a:lnTo>
                <a:lnTo>
                  <a:pt x="3009900" y="15240"/>
                </a:lnTo>
                <a:lnTo>
                  <a:pt x="3025140" y="15240"/>
                </a:lnTo>
                <a:lnTo>
                  <a:pt x="3040380" y="22860"/>
                </a:lnTo>
                <a:lnTo>
                  <a:pt x="3055620" y="22860"/>
                </a:lnTo>
                <a:lnTo>
                  <a:pt x="3070860" y="22860"/>
                </a:lnTo>
                <a:lnTo>
                  <a:pt x="3086100" y="30480"/>
                </a:lnTo>
                <a:lnTo>
                  <a:pt x="3101340" y="30480"/>
                </a:lnTo>
                <a:lnTo>
                  <a:pt x="3116580" y="30480"/>
                </a:lnTo>
                <a:lnTo>
                  <a:pt x="3131820" y="30480"/>
                </a:lnTo>
                <a:lnTo>
                  <a:pt x="3147060" y="30480"/>
                </a:lnTo>
                <a:lnTo>
                  <a:pt x="3162300" y="38100"/>
                </a:lnTo>
                <a:lnTo>
                  <a:pt x="3177540" y="38100"/>
                </a:lnTo>
                <a:lnTo>
                  <a:pt x="3185160" y="38100"/>
                </a:lnTo>
                <a:lnTo>
                  <a:pt x="3208020" y="38100"/>
                </a:lnTo>
                <a:lnTo>
                  <a:pt x="3215640" y="38100"/>
                </a:lnTo>
                <a:lnTo>
                  <a:pt x="3230880" y="38100"/>
                </a:lnTo>
                <a:lnTo>
                  <a:pt x="3246120" y="38100"/>
                </a:lnTo>
                <a:lnTo>
                  <a:pt x="3261360" y="38100"/>
                </a:lnTo>
                <a:lnTo>
                  <a:pt x="3268980" y="38100"/>
                </a:lnTo>
                <a:lnTo>
                  <a:pt x="3284220" y="38100"/>
                </a:lnTo>
                <a:lnTo>
                  <a:pt x="3299460" y="38100"/>
                </a:lnTo>
                <a:lnTo>
                  <a:pt x="3314700" y="30480"/>
                </a:lnTo>
                <a:lnTo>
                  <a:pt x="3329940" y="30480"/>
                </a:lnTo>
                <a:lnTo>
                  <a:pt x="3345180" y="30480"/>
                </a:lnTo>
                <a:lnTo>
                  <a:pt x="3360420" y="30480"/>
                </a:lnTo>
                <a:lnTo>
                  <a:pt x="3368040" y="30480"/>
                </a:lnTo>
                <a:lnTo>
                  <a:pt x="3383280" y="30480"/>
                </a:lnTo>
                <a:lnTo>
                  <a:pt x="3398520" y="22860"/>
                </a:lnTo>
                <a:lnTo>
                  <a:pt x="3413760" y="22860"/>
                </a:lnTo>
                <a:lnTo>
                  <a:pt x="3421380" y="22860"/>
                </a:lnTo>
                <a:lnTo>
                  <a:pt x="3444240" y="15240"/>
                </a:lnTo>
                <a:lnTo>
                  <a:pt x="3459480" y="15240"/>
                </a:lnTo>
                <a:lnTo>
                  <a:pt x="3474720" y="15240"/>
                </a:lnTo>
                <a:lnTo>
                  <a:pt x="3489960" y="15240"/>
                </a:lnTo>
                <a:lnTo>
                  <a:pt x="3505200" y="15240"/>
                </a:lnTo>
                <a:lnTo>
                  <a:pt x="3520440" y="15240"/>
                </a:lnTo>
                <a:lnTo>
                  <a:pt x="3535680" y="15240"/>
                </a:lnTo>
                <a:lnTo>
                  <a:pt x="3550920" y="15240"/>
                </a:lnTo>
                <a:lnTo>
                  <a:pt x="3566160" y="7620"/>
                </a:lnTo>
                <a:lnTo>
                  <a:pt x="3589020" y="7620"/>
                </a:lnTo>
                <a:lnTo>
                  <a:pt x="3604260" y="7620"/>
                </a:lnTo>
                <a:lnTo>
                  <a:pt x="3619500" y="7620"/>
                </a:lnTo>
                <a:lnTo>
                  <a:pt x="3642360" y="7620"/>
                </a:lnTo>
                <a:lnTo>
                  <a:pt x="3657600" y="7620"/>
                </a:lnTo>
                <a:lnTo>
                  <a:pt x="3672840" y="7620"/>
                </a:lnTo>
                <a:lnTo>
                  <a:pt x="3688080" y="7620"/>
                </a:lnTo>
                <a:lnTo>
                  <a:pt x="3710940" y="7620"/>
                </a:lnTo>
                <a:lnTo>
                  <a:pt x="3726180" y="7620"/>
                </a:lnTo>
                <a:lnTo>
                  <a:pt x="3741420" y="7620"/>
                </a:lnTo>
                <a:lnTo>
                  <a:pt x="3756660" y="7620"/>
                </a:lnTo>
                <a:lnTo>
                  <a:pt x="3771900" y="15240"/>
                </a:lnTo>
                <a:lnTo>
                  <a:pt x="3794760" y="15240"/>
                </a:lnTo>
                <a:lnTo>
                  <a:pt x="3810000" y="15240"/>
                </a:lnTo>
                <a:lnTo>
                  <a:pt x="3832860" y="22860"/>
                </a:lnTo>
                <a:lnTo>
                  <a:pt x="3848100" y="22860"/>
                </a:lnTo>
                <a:lnTo>
                  <a:pt x="3863340" y="22860"/>
                </a:lnTo>
                <a:lnTo>
                  <a:pt x="3886200" y="22860"/>
                </a:lnTo>
                <a:lnTo>
                  <a:pt x="3909060" y="30480"/>
                </a:lnTo>
                <a:lnTo>
                  <a:pt x="3924300" y="30480"/>
                </a:lnTo>
                <a:lnTo>
                  <a:pt x="3947160" y="30480"/>
                </a:lnTo>
                <a:lnTo>
                  <a:pt x="3962400" y="38100"/>
                </a:lnTo>
                <a:lnTo>
                  <a:pt x="3985260" y="38100"/>
                </a:lnTo>
                <a:lnTo>
                  <a:pt x="4000500" y="38100"/>
                </a:lnTo>
                <a:lnTo>
                  <a:pt x="4023360" y="38100"/>
                </a:lnTo>
                <a:lnTo>
                  <a:pt x="4038600" y="38100"/>
                </a:lnTo>
                <a:lnTo>
                  <a:pt x="4061460" y="38100"/>
                </a:lnTo>
                <a:lnTo>
                  <a:pt x="4076700" y="38100"/>
                </a:lnTo>
                <a:lnTo>
                  <a:pt x="4099560" y="38100"/>
                </a:lnTo>
                <a:lnTo>
                  <a:pt x="4114800" y="30480"/>
                </a:lnTo>
                <a:lnTo>
                  <a:pt x="4130040" y="30480"/>
                </a:lnTo>
                <a:lnTo>
                  <a:pt x="4152900" y="30480"/>
                </a:lnTo>
                <a:lnTo>
                  <a:pt x="4175760" y="30480"/>
                </a:lnTo>
                <a:lnTo>
                  <a:pt x="4198620" y="30480"/>
                </a:lnTo>
                <a:lnTo>
                  <a:pt x="4198620" y="30480"/>
                </a:lnTo>
                <a:lnTo>
                  <a:pt x="4198620" y="3048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6"/>
          <p:cNvSpPr/>
          <p:nvPr/>
        </p:nvSpPr>
        <p:spPr>
          <a:xfrm>
            <a:off x="6263640" y="3893760"/>
            <a:ext cx="502560" cy="22680"/>
          </a:xfrm>
          <a:custGeom>
            <a:avLst/>
            <a:gdLst/>
            <a:ahLst/>
            <a:rect l="0" t="0" r="r" b="b"/>
            <a:pathLst>
              <a:path w="502922" h="22861">
                <a:moveTo>
                  <a:pt x="0" y="22860"/>
                </a:moveTo>
                <a:lnTo>
                  <a:pt x="7620" y="15240"/>
                </a:lnTo>
                <a:lnTo>
                  <a:pt x="22860" y="15240"/>
                </a:lnTo>
                <a:lnTo>
                  <a:pt x="22860" y="15240"/>
                </a:lnTo>
                <a:lnTo>
                  <a:pt x="45720" y="15240"/>
                </a:lnTo>
                <a:lnTo>
                  <a:pt x="60960" y="15240"/>
                </a:lnTo>
                <a:lnTo>
                  <a:pt x="76200" y="15240"/>
                </a:lnTo>
                <a:lnTo>
                  <a:pt x="99060" y="15240"/>
                </a:lnTo>
                <a:lnTo>
                  <a:pt x="114300" y="15240"/>
                </a:lnTo>
                <a:lnTo>
                  <a:pt x="137160" y="7620"/>
                </a:lnTo>
                <a:lnTo>
                  <a:pt x="152400" y="7620"/>
                </a:lnTo>
                <a:lnTo>
                  <a:pt x="175260" y="7620"/>
                </a:lnTo>
                <a:lnTo>
                  <a:pt x="190500" y="7620"/>
                </a:lnTo>
                <a:lnTo>
                  <a:pt x="205740" y="15240"/>
                </a:lnTo>
                <a:lnTo>
                  <a:pt x="228600" y="15240"/>
                </a:lnTo>
                <a:lnTo>
                  <a:pt x="243840" y="15240"/>
                </a:lnTo>
                <a:lnTo>
                  <a:pt x="259080" y="7620"/>
                </a:lnTo>
                <a:lnTo>
                  <a:pt x="281940" y="7620"/>
                </a:lnTo>
                <a:lnTo>
                  <a:pt x="297180" y="7620"/>
                </a:lnTo>
                <a:lnTo>
                  <a:pt x="312421" y="7620"/>
                </a:lnTo>
                <a:lnTo>
                  <a:pt x="327660" y="0"/>
                </a:lnTo>
                <a:lnTo>
                  <a:pt x="350521" y="0"/>
                </a:lnTo>
                <a:lnTo>
                  <a:pt x="365760" y="0"/>
                </a:lnTo>
                <a:lnTo>
                  <a:pt x="388621" y="0"/>
                </a:lnTo>
                <a:lnTo>
                  <a:pt x="403860" y="0"/>
                </a:lnTo>
                <a:lnTo>
                  <a:pt x="426721" y="0"/>
                </a:lnTo>
                <a:lnTo>
                  <a:pt x="449580" y="7620"/>
                </a:lnTo>
                <a:lnTo>
                  <a:pt x="464821" y="7620"/>
                </a:lnTo>
                <a:lnTo>
                  <a:pt x="480060" y="7620"/>
                </a:lnTo>
                <a:lnTo>
                  <a:pt x="495300" y="15240"/>
                </a:lnTo>
                <a:lnTo>
                  <a:pt x="502921" y="15240"/>
                </a:lnTo>
                <a:lnTo>
                  <a:pt x="502921" y="1524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762120" y="5105520"/>
            <a:ext cx="6781320" cy="10663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Hamilton’s Strategy</a:t>
            </a:r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762120" y="609480"/>
            <a:ext cx="3657240" cy="4571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The plan was controversial for another reason…the federal government already had a huge debt of about $50 million.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Most of the state and national debt was owed to European banks and to American merchants and speculators, or people who take a financial risk in the hope of future profit. </a:t>
            </a:r>
            <a:endParaRPr/>
          </a:p>
        </p:txBody>
      </p:sp>
      <p:sp>
        <p:nvSpPr>
          <p:cNvPr id="147" name="TextShape 3"/>
          <p:cNvSpPr txBox="1"/>
          <p:nvPr/>
        </p:nvSpPr>
        <p:spPr>
          <a:xfrm>
            <a:off x="4648320" y="609480"/>
            <a:ext cx="3657240" cy="3767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4591080" y="685800"/>
            <a:ext cx="4343040" cy="4190760"/>
          </a:xfrm>
          <a:prstGeom prst="rect">
            <a:avLst/>
          </a:prstGeom>
          <a:ln>
            <a:noFill/>
          </a:ln>
        </p:spPr>
      </p:pic>
      <p:sp>
        <p:nvSpPr>
          <p:cNvPr id="149" name="CustomShape 4"/>
          <p:cNvSpPr/>
          <p:nvPr/>
        </p:nvSpPr>
        <p:spPr>
          <a:xfrm>
            <a:off x="4821840" y="4920840"/>
            <a:ext cx="3881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imes New Roman"/>
              </a:rPr>
              <a:t>goingglobaleastmeetswest.blogspot.com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762120" y="5105520"/>
            <a:ext cx="6781320" cy="10663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On the $10 bill??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304920" y="609480"/>
            <a:ext cx="4114440" cy="4343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Hamilton knew that these creditors, or lenders, would not want any government that owed them money to collapse.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Creditors would care about the states.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If the U.S. owed creditors the money, they would be less interested in the individual states and more concerned with the future of the U.S. as a whole.</a:t>
            </a:r>
            <a:endParaRPr/>
          </a:p>
        </p:txBody>
      </p:sp>
      <p:sp>
        <p:nvSpPr>
          <p:cNvPr id="152" name="TextShape 3"/>
          <p:cNvSpPr txBox="1"/>
          <p:nvPr/>
        </p:nvSpPr>
        <p:spPr>
          <a:xfrm>
            <a:off x="4648320" y="609480"/>
            <a:ext cx="3657240" cy="3767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pic>
        <p:nvPicPr>
          <p:cNvPr id="153" name="Picture 2" descr=""/>
          <p:cNvPicPr/>
          <p:nvPr/>
        </p:nvPicPr>
        <p:blipFill>
          <a:blip r:embed="rId1"/>
          <a:stretch/>
        </p:blipFill>
        <p:spPr>
          <a:xfrm>
            <a:off x="4800600" y="666720"/>
            <a:ext cx="3352320" cy="3828600"/>
          </a:xfrm>
          <a:prstGeom prst="rect">
            <a:avLst/>
          </a:prstGeom>
          <a:ln>
            <a:noFill/>
          </a:ln>
        </p:spPr>
      </p:pic>
      <p:sp>
        <p:nvSpPr>
          <p:cNvPr id="154" name="CustomShape 4"/>
          <p:cNvSpPr/>
          <p:nvPr/>
        </p:nvSpPr>
        <p:spPr>
          <a:xfrm>
            <a:off x="5038560" y="4673160"/>
            <a:ext cx="2525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imes New Roman"/>
              </a:rPr>
              <a:t>clarity2009.blogspot.com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3352680" y="5867280"/>
            <a:ext cx="57909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The National Bank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762120" y="685800"/>
            <a:ext cx="7543440" cy="502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Hamilton outlined a specific budget and set up a regular payment plan.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In 1789, Congress created a </a:t>
            </a:r>
            <a:r>
              <a:rPr lang="en-US" sz="2400" strike="noStrike">
                <a:solidFill>
                  <a:srgbClr val="ff0000"/>
                </a:solidFill>
                <a:latin typeface="Times New Roman"/>
              </a:rPr>
              <a:t>tariff </a:t>
            </a: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– a tax on imported goods.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In 1791, Congress placed a tax on whiskey.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Most of this money went to pay the expenses of the government, such as salaries.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Hamilton wanted to put some of it into a special fund to pay creditors a little money every year.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The government paid them </a:t>
            </a:r>
            <a:r>
              <a:rPr lang="en-US" sz="2400" strike="noStrike">
                <a:solidFill>
                  <a:srgbClr val="ff0000"/>
                </a:solidFill>
                <a:latin typeface="Times New Roman"/>
              </a:rPr>
              <a:t>interest</a:t>
            </a: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 – an extra sum of money that borrowers pay creditors in return for the loan..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303030"/>
                </a:solidFill>
                <a:latin typeface="Times New Roman"/>
              </a:rPr>
              <a:t>Congress established the Bank of the U.S. in 1791 to handle this debt.</a:t>
            </a:r>
            <a:endParaRPr/>
          </a:p>
        </p:txBody>
      </p:sp>
      <p:sp>
        <p:nvSpPr>
          <p:cNvPr id="157" name="CustomShape 3"/>
          <p:cNvSpPr/>
          <p:nvPr/>
        </p:nvSpPr>
        <p:spPr>
          <a:xfrm>
            <a:off x="541080" y="4747320"/>
            <a:ext cx="617040" cy="571320"/>
          </a:xfrm>
          <a:custGeom>
            <a:avLst/>
            <a:gdLst/>
            <a:ahLst/>
            <a:rect l="0" t="0" r="r" b="b"/>
            <a:pathLst>
              <a:path w="617221" h="571501">
                <a:moveTo>
                  <a:pt x="381000" y="99060"/>
                </a:moveTo>
                <a:lnTo>
                  <a:pt x="373380" y="91440"/>
                </a:lnTo>
                <a:lnTo>
                  <a:pt x="358140" y="83820"/>
                </a:lnTo>
                <a:lnTo>
                  <a:pt x="358140" y="83820"/>
                </a:lnTo>
                <a:lnTo>
                  <a:pt x="335280" y="76200"/>
                </a:lnTo>
                <a:lnTo>
                  <a:pt x="312420" y="68580"/>
                </a:lnTo>
                <a:lnTo>
                  <a:pt x="289560" y="60960"/>
                </a:lnTo>
                <a:lnTo>
                  <a:pt x="266700" y="60960"/>
                </a:lnTo>
                <a:lnTo>
                  <a:pt x="243840" y="60960"/>
                </a:lnTo>
                <a:lnTo>
                  <a:pt x="213360" y="68580"/>
                </a:lnTo>
                <a:lnTo>
                  <a:pt x="182880" y="76200"/>
                </a:lnTo>
                <a:lnTo>
                  <a:pt x="152400" y="91440"/>
                </a:lnTo>
                <a:lnTo>
                  <a:pt x="129540" y="99060"/>
                </a:lnTo>
                <a:lnTo>
                  <a:pt x="106680" y="121920"/>
                </a:lnTo>
                <a:lnTo>
                  <a:pt x="83820" y="144780"/>
                </a:lnTo>
                <a:lnTo>
                  <a:pt x="60960" y="167640"/>
                </a:lnTo>
                <a:lnTo>
                  <a:pt x="38100" y="198120"/>
                </a:lnTo>
                <a:lnTo>
                  <a:pt x="30480" y="228600"/>
                </a:lnTo>
                <a:lnTo>
                  <a:pt x="15240" y="266700"/>
                </a:lnTo>
                <a:lnTo>
                  <a:pt x="7620" y="297180"/>
                </a:lnTo>
                <a:lnTo>
                  <a:pt x="0" y="335280"/>
                </a:lnTo>
                <a:lnTo>
                  <a:pt x="0" y="381000"/>
                </a:lnTo>
                <a:lnTo>
                  <a:pt x="0" y="411480"/>
                </a:lnTo>
                <a:lnTo>
                  <a:pt x="15240" y="441960"/>
                </a:lnTo>
                <a:lnTo>
                  <a:pt x="22860" y="472440"/>
                </a:lnTo>
                <a:lnTo>
                  <a:pt x="45720" y="495300"/>
                </a:lnTo>
                <a:lnTo>
                  <a:pt x="68580" y="518160"/>
                </a:lnTo>
                <a:lnTo>
                  <a:pt x="99060" y="533400"/>
                </a:lnTo>
                <a:lnTo>
                  <a:pt x="129540" y="541020"/>
                </a:lnTo>
                <a:lnTo>
                  <a:pt x="167640" y="556260"/>
                </a:lnTo>
                <a:lnTo>
                  <a:pt x="213360" y="563880"/>
                </a:lnTo>
                <a:lnTo>
                  <a:pt x="259080" y="571500"/>
                </a:lnTo>
                <a:lnTo>
                  <a:pt x="304800" y="571500"/>
                </a:lnTo>
                <a:lnTo>
                  <a:pt x="350520" y="571500"/>
                </a:lnTo>
                <a:lnTo>
                  <a:pt x="396240" y="571500"/>
                </a:lnTo>
                <a:lnTo>
                  <a:pt x="441960" y="563880"/>
                </a:lnTo>
                <a:lnTo>
                  <a:pt x="480060" y="548640"/>
                </a:lnTo>
                <a:lnTo>
                  <a:pt x="510540" y="525780"/>
                </a:lnTo>
                <a:lnTo>
                  <a:pt x="541020" y="502920"/>
                </a:lnTo>
                <a:lnTo>
                  <a:pt x="571500" y="480060"/>
                </a:lnTo>
                <a:lnTo>
                  <a:pt x="586740" y="449580"/>
                </a:lnTo>
                <a:lnTo>
                  <a:pt x="601980" y="411480"/>
                </a:lnTo>
                <a:lnTo>
                  <a:pt x="609600" y="373380"/>
                </a:lnTo>
                <a:lnTo>
                  <a:pt x="617220" y="335280"/>
                </a:lnTo>
                <a:lnTo>
                  <a:pt x="617220" y="297180"/>
                </a:lnTo>
                <a:lnTo>
                  <a:pt x="609600" y="251460"/>
                </a:lnTo>
                <a:lnTo>
                  <a:pt x="586740" y="205740"/>
                </a:lnTo>
                <a:lnTo>
                  <a:pt x="571500" y="167640"/>
                </a:lnTo>
                <a:lnTo>
                  <a:pt x="548640" y="129540"/>
                </a:lnTo>
                <a:lnTo>
                  <a:pt x="518160" y="91440"/>
                </a:lnTo>
                <a:lnTo>
                  <a:pt x="480060" y="60960"/>
                </a:lnTo>
                <a:lnTo>
                  <a:pt x="441960" y="30480"/>
                </a:lnTo>
                <a:lnTo>
                  <a:pt x="396240" y="15240"/>
                </a:lnTo>
                <a:lnTo>
                  <a:pt x="350520" y="7620"/>
                </a:lnTo>
                <a:lnTo>
                  <a:pt x="304800" y="0"/>
                </a:lnTo>
                <a:lnTo>
                  <a:pt x="266700" y="7620"/>
                </a:lnTo>
                <a:lnTo>
                  <a:pt x="228600" y="15240"/>
                </a:lnTo>
                <a:lnTo>
                  <a:pt x="205740" y="22860"/>
                </a:lnTo>
                <a:lnTo>
                  <a:pt x="205740" y="2286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262626"/>
                </a:solidFill>
                <a:latin typeface="Impact"/>
              </a:rPr>
              <a:t>Long-Term Investment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762120" y="609480"/>
            <a:ext cx="3657240" cy="3767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160" name="TextShape 3"/>
          <p:cNvSpPr txBox="1"/>
          <p:nvPr/>
        </p:nvSpPr>
        <p:spPr>
          <a:xfrm>
            <a:off x="4648320" y="609480"/>
            <a:ext cx="3657240" cy="3767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Hamilton transformed the debts of the state governments into a long-term investment in the U.S. government.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303030"/>
                </a:solidFill>
                <a:latin typeface="Times New Roman"/>
              </a:rPr>
              <a:t>The country’s creditors now held an interest in the stable functioning of the government.</a:t>
            </a:r>
            <a:endParaRPr/>
          </a:p>
        </p:txBody>
      </p:sp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685800" y="457200"/>
            <a:ext cx="3276360" cy="4533480"/>
          </a:xfrm>
          <a:prstGeom prst="rect">
            <a:avLst/>
          </a:prstGeom>
          <a:ln>
            <a:noFill/>
          </a:ln>
        </p:spPr>
      </p:pic>
      <p:sp>
        <p:nvSpPr>
          <p:cNvPr id="162" name="CustomShape 4"/>
          <p:cNvSpPr/>
          <p:nvPr/>
        </p:nvSpPr>
        <p:spPr>
          <a:xfrm>
            <a:off x="1382760" y="4991040"/>
            <a:ext cx="2348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imes New Roman"/>
              </a:rPr>
              <a:t>patriotspokenword.com</a:t>
            </a:r>
            <a:endParaRPr/>
          </a:p>
        </p:txBody>
      </p:sp>
      <p:sp>
        <p:nvSpPr>
          <p:cNvPr id="163" name="CustomShape 5"/>
          <p:cNvSpPr/>
          <p:nvPr/>
        </p:nvSpPr>
        <p:spPr>
          <a:xfrm>
            <a:off x="4457880" y="2666880"/>
            <a:ext cx="555840" cy="510120"/>
          </a:xfrm>
          <a:custGeom>
            <a:avLst/>
            <a:gdLst/>
            <a:ahLst/>
            <a:rect l="0" t="0" r="r" b="b"/>
            <a:pathLst>
              <a:path w="556261" h="510541">
                <a:moveTo>
                  <a:pt x="518160" y="106680"/>
                </a:moveTo>
                <a:lnTo>
                  <a:pt x="525780" y="99060"/>
                </a:lnTo>
                <a:lnTo>
                  <a:pt x="510540" y="91440"/>
                </a:lnTo>
                <a:lnTo>
                  <a:pt x="510540" y="83820"/>
                </a:lnTo>
                <a:lnTo>
                  <a:pt x="502920" y="68580"/>
                </a:lnTo>
                <a:lnTo>
                  <a:pt x="487680" y="45720"/>
                </a:lnTo>
                <a:lnTo>
                  <a:pt x="472440" y="30480"/>
                </a:lnTo>
                <a:lnTo>
                  <a:pt x="449580" y="15240"/>
                </a:lnTo>
                <a:lnTo>
                  <a:pt x="426720" y="7620"/>
                </a:lnTo>
                <a:lnTo>
                  <a:pt x="396240" y="0"/>
                </a:lnTo>
                <a:lnTo>
                  <a:pt x="365760" y="0"/>
                </a:lnTo>
                <a:lnTo>
                  <a:pt x="335280" y="0"/>
                </a:lnTo>
                <a:lnTo>
                  <a:pt x="297180" y="0"/>
                </a:lnTo>
                <a:lnTo>
                  <a:pt x="266700" y="7620"/>
                </a:lnTo>
                <a:lnTo>
                  <a:pt x="228600" y="15240"/>
                </a:lnTo>
                <a:lnTo>
                  <a:pt x="190500" y="30480"/>
                </a:lnTo>
                <a:lnTo>
                  <a:pt x="160020" y="45720"/>
                </a:lnTo>
                <a:lnTo>
                  <a:pt x="129540" y="60960"/>
                </a:lnTo>
                <a:lnTo>
                  <a:pt x="99060" y="91440"/>
                </a:lnTo>
                <a:lnTo>
                  <a:pt x="76200" y="114300"/>
                </a:lnTo>
                <a:lnTo>
                  <a:pt x="53340" y="137160"/>
                </a:lnTo>
                <a:lnTo>
                  <a:pt x="38100" y="160020"/>
                </a:lnTo>
                <a:lnTo>
                  <a:pt x="30480" y="190500"/>
                </a:lnTo>
                <a:lnTo>
                  <a:pt x="15240" y="220980"/>
                </a:lnTo>
                <a:lnTo>
                  <a:pt x="7620" y="243840"/>
                </a:lnTo>
                <a:lnTo>
                  <a:pt x="0" y="274320"/>
                </a:lnTo>
                <a:lnTo>
                  <a:pt x="0" y="304800"/>
                </a:lnTo>
                <a:lnTo>
                  <a:pt x="0" y="335280"/>
                </a:lnTo>
                <a:lnTo>
                  <a:pt x="7620" y="365760"/>
                </a:lnTo>
                <a:lnTo>
                  <a:pt x="22860" y="388620"/>
                </a:lnTo>
                <a:lnTo>
                  <a:pt x="38100" y="411480"/>
                </a:lnTo>
                <a:lnTo>
                  <a:pt x="60960" y="434340"/>
                </a:lnTo>
                <a:lnTo>
                  <a:pt x="83820" y="457200"/>
                </a:lnTo>
                <a:lnTo>
                  <a:pt x="106680" y="472440"/>
                </a:lnTo>
                <a:lnTo>
                  <a:pt x="137160" y="480060"/>
                </a:lnTo>
                <a:lnTo>
                  <a:pt x="167640" y="495300"/>
                </a:lnTo>
                <a:lnTo>
                  <a:pt x="198120" y="502920"/>
                </a:lnTo>
                <a:lnTo>
                  <a:pt x="236220" y="510540"/>
                </a:lnTo>
                <a:lnTo>
                  <a:pt x="266700" y="510540"/>
                </a:lnTo>
                <a:lnTo>
                  <a:pt x="304800" y="502920"/>
                </a:lnTo>
                <a:lnTo>
                  <a:pt x="335280" y="495300"/>
                </a:lnTo>
                <a:lnTo>
                  <a:pt x="365760" y="487680"/>
                </a:lnTo>
                <a:lnTo>
                  <a:pt x="396240" y="472440"/>
                </a:lnTo>
                <a:lnTo>
                  <a:pt x="426720" y="457200"/>
                </a:lnTo>
                <a:lnTo>
                  <a:pt x="457200" y="434340"/>
                </a:lnTo>
                <a:lnTo>
                  <a:pt x="480060" y="411480"/>
                </a:lnTo>
                <a:lnTo>
                  <a:pt x="495300" y="388620"/>
                </a:lnTo>
                <a:lnTo>
                  <a:pt x="518160" y="358140"/>
                </a:lnTo>
                <a:lnTo>
                  <a:pt x="533400" y="327660"/>
                </a:lnTo>
                <a:lnTo>
                  <a:pt x="541020" y="304800"/>
                </a:lnTo>
                <a:lnTo>
                  <a:pt x="548640" y="266700"/>
                </a:lnTo>
                <a:lnTo>
                  <a:pt x="556260" y="236220"/>
                </a:lnTo>
                <a:lnTo>
                  <a:pt x="556260" y="205740"/>
                </a:lnTo>
                <a:lnTo>
                  <a:pt x="548640" y="175260"/>
                </a:lnTo>
                <a:lnTo>
                  <a:pt x="541020" y="144780"/>
                </a:lnTo>
                <a:lnTo>
                  <a:pt x="533400" y="114300"/>
                </a:lnTo>
                <a:lnTo>
                  <a:pt x="518160" y="91440"/>
                </a:lnTo>
                <a:lnTo>
                  <a:pt x="495300" y="68580"/>
                </a:lnTo>
                <a:lnTo>
                  <a:pt x="480060" y="45720"/>
                </a:lnTo>
                <a:lnTo>
                  <a:pt x="464820" y="30480"/>
                </a:lnTo>
                <a:lnTo>
                  <a:pt x="449580" y="22860"/>
                </a:lnTo>
                <a:lnTo>
                  <a:pt x="434340" y="15240"/>
                </a:lnTo>
                <a:lnTo>
                  <a:pt x="434340" y="1524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313</TotalTime>
  <Application>LibreOffice/4.4.2.2$Windows_x86 LibreOffice_project/c4c7d32d0d49397cad38d62472b0bc8acff48dd6</Application>
  <Paragraphs>123</Paragraphs>
  <Company>Toshiba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2012-10-18T22:41:07Z</dcterms:created>
  <dc:creator>Angela</dc:creator>
  <dc:language>en-US</dc:language>
  <cp:lastModifiedBy>Brown, Angela -Trimble Co</cp:lastModifiedBy>
  <cp:lastPrinted>2015-12-02T15:37:50Z</cp:lastPrinted>
  <dcterms:modified xsi:type="dcterms:W3CDTF">2013-01-03T18:23:03Z</dcterms:modified>
  <cp:revision>60</cp:revision>
  <dc:title>6.1 Liberty Versus Order in the 1790s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Toshiba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23</vt:i4>
  </property>
</Properties>
</file>